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320" r:id="rId2"/>
    <p:sldId id="258" r:id="rId3"/>
    <p:sldId id="266" r:id="rId4"/>
    <p:sldId id="269" r:id="rId5"/>
    <p:sldId id="270" r:id="rId6"/>
    <p:sldId id="271" r:id="rId7"/>
    <p:sldId id="276" r:id="rId8"/>
    <p:sldId id="277" r:id="rId9"/>
    <p:sldId id="278" r:id="rId10"/>
    <p:sldId id="282" r:id="rId11"/>
    <p:sldId id="322" r:id="rId12"/>
    <p:sldId id="297" r:id="rId13"/>
    <p:sldId id="305" r:id="rId14"/>
    <p:sldId id="324" r:id="rId15"/>
    <p:sldId id="326" r:id="rId16"/>
    <p:sldId id="351" r:id="rId17"/>
    <p:sldId id="321" r:id="rId18"/>
    <p:sldId id="314"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ACF86-62C1-F74F-962D-0010DDD733D5}" v="276" dt="2023-03-01T19:59:25.793"/>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354" autoAdjust="0"/>
  </p:normalViewPr>
  <p:slideViewPr>
    <p:cSldViewPr snapToGrid="0">
      <p:cViewPr varScale="1">
        <p:scale>
          <a:sx n="53" d="100"/>
          <a:sy n="53" d="100"/>
        </p:scale>
        <p:origin x="13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Wallrich (Staff)" userId="74c9ee81-4c0d-413a-a571-5c8398ac27a1" providerId="ADAL" clId="{2C206EC4-CF1B-49D1-A0FA-DBF3898827C3}"/>
    <pc:docChg chg="undo custSel addSld delSld modSld sldOrd modMainMaster">
      <pc:chgData name="Lukas Wallrich (Staff)" userId="74c9ee81-4c0d-413a-a571-5c8398ac27a1" providerId="ADAL" clId="{2C206EC4-CF1B-49D1-A0FA-DBF3898827C3}" dt="2022-03-17T01:34:40.108" v="2251"/>
      <pc:docMkLst>
        <pc:docMk/>
      </pc:docMkLst>
      <pc:sldChg chg="del">
        <pc:chgData name="Lukas Wallrich (Staff)" userId="74c9ee81-4c0d-413a-a571-5c8398ac27a1" providerId="ADAL" clId="{2C206EC4-CF1B-49D1-A0FA-DBF3898827C3}" dt="2022-03-05T11:43:30.851" v="22" actId="47"/>
        <pc:sldMkLst>
          <pc:docMk/>
          <pc:sldMk cId="0" sldId="256"/>
        </pc:sldMkLst>
      </pc:sldChg>
      <pc:sldChg chg="del">
        <pc:chgData name="Lukas Wallrich (Staff)" userId="74c9ee81-4c0d-413a-a571-5c8398ac27a1" providerId="ADAL" clId="{2C206EC4-CF1B-49D1-A0FA-DBF3898827C3}" dt="2022-03-05T11:44:29.431" v="32" actId="47"/>
        <pc:sldMkLst>
          <pc:docMk/>
          <pc:sldMk cId="0" sldId="257"/>
        </pc:sldMkLst>
      </pc:sldChg>
      <pc:sldChg chg="addSp delSp modSp mod delAnim">
        <pc:chgData name="Lukas Wallrich (Staff)" userId="74c9ee81-4c0d-413a-a571-5c8398ac27a1" providerId="ADAL" clId="{2C206EC4-CF1B-49D1-A0FA-DBF3898827C3}" dt="2022-03-17T01:34:40.108" v="2251"/>
        <pc:sldMkLst>
          <pc:docMk/>
          <pc:sldMk cId="0" sldId="258"/>
        </pc:sldMkLst>
        <pc:spChg chg="add mod">
          <ac:chgData name="Lukas Wallrich (Staff)" userId="74c9ee81-4c0d-413a-a571-5c8398ac27a1" providerId="ADAL" clId="{2C206EC4-CF1B-49D1-A0FA-DBF3898827C3}" dt="2022-03-17T01:34:40.108" v="2251"/>
          <ac:spMkLst>
            <pc:docMk/>
            <pc:sldMk cId="0" sldId="258"/>
            <ac:spMk id="6" creationId="{42D65471-BD49-452A-A21F-AB305D1C6F8A}"/>
          </ac:spMkLst>
        </pc:spChg>
        <pc:spChg chg="mod">
          <ac:chgData name="Lukas Wallrich (Staff)" userId="74c9ee81-4c0d-413a-a571-5c8398ac27a1" providerId="ADAL" clId="{2C206EC4-CF1B-49D1-A0FA-DBF3898827C3}" dt="2022-03-05T11:46:49.870" v="214" actId="1076"/>
          <ac:spMkLst>
            <pc:docMk/>
            <pc:sldMk cId="0" sldId="258"/>
            <ac:spMk id="112" creationId="{00000000-0000-0000-0000-000000000000}"/>
          </ac:spMkLst>
        </pc:spChg>
        <pc:picChg chg="del mod">
          <ac:chgData name="Lukas Wallrich (Staff)" userId="74c9ee81-4c0d-413a-a571-5c8398ac27a1" providerId="ADAL" clId="{2C206EC4-CF1B-49D1-A0FA-DBF3898827C3}" dt="2022-03-17T01:34:38.672" v="2250" actId="478"/>
          <ac:picMkLst>
            <pc:docMk/>
            <pc:sldMk cId="0" sldId="258"/>
            <ac:picMk id="113" creationId="{00000000-0000-0000-0000-000000000000}"/>
          </ac:picMkLst>
        </pc:picChg>
      </pc:sldChg>
      <pc:sldChg chg="delSp modSp mod modNotesTx">
        <pc:chgData name="Lukas Wallrich (Staff)" userId="74c9ee81-4c0d-413a-a571-5c8398ac27a1" providerId="ADAL" clId="{2C206EC4-CF1B-49D1-A0FA-DBF3898827C3}" dt="2022-03-05T11:47:34.479" v="222" actId="6549"/>
        <pc:sldMkLst>
          <pc:docMk/>
          <pc:sldMk cId="0" sldId="259"/>
        </pc:sldMkLst>
        <pc:spChg chg="mod">
          <ac:chgData name="Lukas Wallrich (Staff)" userId="74c9ee81-4c0d-413a-a571-5c8398ac27a1" providerId="ADAL" clId="{2C206EC4-CF1B-49D1-A0FA-DBF3898827C3}" dt="2022-03-05T11:47:19.078" v="220" actId="20577"/>
          <ac:spMkLst>
            <pc:docMk/>
            <pc:sldMk cId="0" sldId="259"/>
            <ac:spMk id="120" creationId="{00000000-0000-0000-0000-000000000000}"/>
          </ac:spMkLst>
        </pc:spChg>
        <pc:spChg chg="del mod">
          <ac:chgData name="Lukas Wallrich (Staff)" userId="74c9ee81-4c0d-413a-a571-5c8398ac27a1" providerId="ADAL" clId="{2C206EC4-CF1B-49D1-A0FA-DBF3898827C3}" dt="2022-03-05T11:47:32.874" v="221" actId="478"/>
          <ac:spMkLst>
            <pc:docMk/>
            <pc:sldMk cId="0" sldId="259"/>
            <ac:spMk id="124" creationId="{00000000-0000-0000-0000-000000000000}"/>
          </ac:spMkLst>
        </pc:spChg>
      </pc:sldChg>
      <pc:sldChg chg="add del">
        <pc:chgData name="Lukas Wallrich (Staff)" userId="74c9ee81-4c0d-413a-a571-5c8398ac27a1" providerId="ADAL" clId="{2C206EC4-CF1B-49D1-A0FA-DBF3898827C3}" dt="2022-03-05T11:49:22.599" v="229" actId="47"/>
        <pc:sldMkLst>
          <pc:docMk/>
          <pc:sldMk cId="0" sldId="260"/>
        </pc:sldMkLst>
      </pc:sldChg>
      <pc:sldChg chg="add del">
        <pc:chgData name="Lukas Wallrich (Staff)" userId="74c9ee81-4c0d-413a-a571-5c8398ac27a1" providerId="ADAL" clId="{2C206EC4-CF1B-49D1-A0FA-DBF3898827C3}" dt="2022-03-05T11:49:20.985" v="228" actId="47"/>
        <pc:sldMkLst>
          <pc:docMk/>
          <pc:sldMk cId="0" sldId="261"/>
        </pc:sldMkLst>
      </pc:sldChg>
      <pc:sldChg chg="add del">
        <pc:chgData name="Lukas Wallrich (Staff)" userId="74c9ee81-4c0d-413a-a571-5c8398ac27a1" providerId="ADAL" clId="{2C206EC4-CF1B-49D1-A0FA-DBF3898827C3}" dt="2022-03-05T11:49:18.830" v="227" actId="47"/>
        <pc:sldMkLst>
          <pc:docMk/>
          <pc:sldMk cId="0" sldId="262"/>
        </pc:sldMkLst>
      </pc:sldChg>
      <pc:sldChg chg="add del">
        <pc:chgData name="Lukas Wallrich (Staff)" userId="74c9ee81-4c0d-413a-a571-5c8398ac27a1" providerId="ADAL" clId="{2C206EC4-CF1B-49D1-A0FA-DBF3898827C3}" dt="2022-03-05T11:49:02.763" v="225" actId="47"/>
        <pc:sldMkLst>
          <pc:docMk/>
          <pc:sldMk cId="0" sldId="263"/>
        </pc:sldMkLst>
      </pc:sldChg>
      <pc:sldChg chg="add del">
        <pc:chgData name="Lukas Wallrich (Staff)" userId="74c9ee81-4c0d-413a-a571-5c8398ac27a1" providerId="ADAL" clId="{2C206EC4-CF1B-49D1-A0FA-DBF3898827C3}" dt="2022-03-05T11:49:02.763" v="225" actId="47"/>
        <pc:sldMkLst>
          <pc:docMk/>
          <pc:sldMk cId="0" sldId="264"/>
        </pc:sldMkLst>
      </pc:sldChg>
      <pc:sldChg chg="delSp mod delAnim">
        <pc:chgData name="Lukas Wallrich (Staff)" userId="74c9ee81-4c0d-413a-a571-5c8398ac27a1" providerId="ADAL" clId="{2C206EC4-CF1B-49D1-A0FA-DBF3898827C3}" dt="2022-03-05T11:49:13.368" v="226" actId="478"/>
        <pc:sldMkLst>
          <pc:docMk/>
          <pc:sldMk cId="0" sldId="265"/>
        </pc:sldMkLst>
        <pc:spChg chg="del">
          <ac:chgData name="Lukas Wallrich (Staff)" userId="74c9ee81-4c0d-413a-a571-5c8398ac27a1" providerId="ADAL" clId="{2C206EC4-CF1B-49D1-A0FA-DBF3898827C3}" dt="2022-03-05T11:49:13.368" v="226" actId="478"/>
          <ac:spMkLst>
            <pc:docMk/>
            <pc:sldMk cId="0" sldId="265"/>
            <ac:spMk id="194" creationId="{00000000-0000-0000-0000-000000000000}"/>
          </ac:spMkLst>
        </pc:spChg>
        <pc:spChg chg="del">
          <ac:chgData name="Lukas Wallrich (Staff)" userId="74c9ee81-4c0d-413a-a571-5c8398ac27a1" providerId="ADAL" clId="{2C206EC4-CF1B-49D1-A0FA-DBF3898827C3}" dt="2022-03-05T11:49:13.368" v="226" actId="478"/>
          <ac:spMkLst>
            <pc:docMk/>
            <pc:sldMk cId="0" sldId="265"/>
            <ac:spMk id="197" creationId="{00000000-0000-0000-0000-000000000000}"/>
          </ac:spMkLst>
        </pc:spChg>
        <pc:picChg chg="del">
          <ac:chgData name="Lukas Wallrich (Staff)" userId="74c9ee81-4c0d-413a-a571-5c8398ac27a1" providerId="ADAL" clId="{2C206EC4-CF1B-49D1-A0FA-DBF3898827C3}" dt="2022-03-05T11:49:13.368" v="226" actId="478"/>
          <ac:picMkLst>
            <pc:docMk/>
            <pc:sldMk cId="0" sldId="265"/>
            <ac:picMk id="195" creationId="{00000000-0000-0000-0000-000000000000}"/>
          </ac:picMkLst>
        </pc:picChg>
      </pc:sldChg>
      <pc:sldChg chg="delSp modSp mod delAnim modAnim">
        <pc:chgData name="Lukas Wallrich (Staff)" userId="74c9ee81-4c0d-413a-a571-5c8398ac27a1" providerId="ADAL" clId="{2C206EC4-CF1B-49D1-A0FA-DBF3898827C3}" dt="2022-03-17T00:53:59.817" v="2131" actId="478"/>
        <pc:sldMkLst>
          <pc:docMk/>
          <pc:sldMk cId="0" sldId="266"/>
        </pc:sldMkLst>
        <pc:spChg chg="del">
          <ac:chgData name="Lukas Wallrich (Staff)" userId="74c9ee81-4c0d-413a-a571-5c8398ac27a1" providerId="ADAL" clId="{2C206EC4-CF1B-49D1-A0FA-DBF3898827C3}" dt="2022-03-17T00:52:30.344" v="2127" actId="478"/>
          <ac:spMkLst>
            <pc:docMk/>
            <pc:sldMk cId="0" sldId="266"/>
            <ac:spMk id="210" creationId="{00000000-0000-0000-0000-000000000000}"/>
          </ac:spMkLst>
        </pc:spChg>
        <pc:spChg chg="mod">
          <ac:chgData name="Lukas Wallrich (Staff)" userId="74c9ee81-4c0d-413a-a571-5c8398ac27a1" providerId="ADAL" clId="{2C206EC4-CF1B-49D1-A0FA-DBF3898827C3}" dt="2022-03-05T11:43:25.516" v="0" actId="27636"/>
          <ac:spMkLst>
            <pc:docMk/>
            <pc:sldMk cId="0" sldId="266"/>
            <ac:spMk id="220" creationId="{00000000-0000-0000-0000-000000000000}"/>
          </ac:spMkLst>
        </pc:spChg>
        <pc:spChg chg="mod">
          <ac:chgData name="Lukas Wallrich (Staff)" userId="74c9ee81-4c0d-413a-a571-5c8398ac27a1" providerId="ADAL" clId="{2C206EC4-CF1B-49D1-A0FA-DBF3898827C3}" dt="2022-03-05T11:49:57.947" v="265" actId="1076"/>
          <ac:spMkLst>
            <pc:docMk/>
            <pc:sldMk cId="0" sldId="266"/>
            <ac:spMk id="222" creationId="{00000000-0000-0000-0000-000000000000}"/>
          </ac:spMkLst>
        </pc:spChg>
        <pc:grpChg chg="del">
          <ac:chgData name="Lukas Wallrich (Staff)" userId="74c9ee81-4c0d-413a-a571-5c8398ac27a1" providerId="ADAL" clId="{2C206EC4-CF1B-49D1-A0FA-DBF3898827C3}" dt="2022-03-17T00:53:59.817" v="2131" actId="478"/>
          <ac:grpSpMkLst>
            <pc:docMk/>
            <pc:sldMk cId="0" sldId="266"/>
            <ac:grpSpMk id="217" creationId="{00000000-0000-0000-0000-000000000000}"/>
          </ac:grpSpMkLst>
        </pc:grpChg>
      </pc:sldChg>
      <pc:sldChg chg="del">
        <pc:chgData name="Lukas Wallrich (Staff)" userId="74c9ee81-4c0d-413a-a571-5c8398ac27a1" providerId="ADAL" clId="{2C206EC4-CF1B-49D1-A0FA-DBF3898827C3}" dt="2022-03-05T11:52:06.024" v="272" actId="47"/>
        <pc:sldMkLst>
          <pc:docMk/>
          <pc:sldMk cId="0" sldId="267"/>
        </pc:sldMkLst>
      </pc:sldChg>
      <pc:sldChg chg="del">
        <pc:chgData name="Lukas Wallrich (Staff)" userId="74c9ee81-4c0d-413a-a571-5c8398ac27a1" providerId="ADAL" clId="{2C206EC4-CF1B-49D1-A0FA-DBF3898827C3}" dt="2022-03-05T11:52:06.024" v="272" actId="47"/>
        <pc:sldMkLst>
          <pc:docMk/>
          <pc:sldMk cId="0" sldId="268"/>
        </pc:sldMkLst>
      </pc:sldChg>
      <pc:sldChg chg="addSp delSp modSp mod addAnim delAnim">
        <pc:chgData name="Lukas Wallrich (Staff)" userId="74c9ee81-4c0d-413a-a571-5c8398ac27a1" providerId="ADAL" clId="{2C206EC4-CF1B-49D1-A0FA-DBF3898827C3}" dt="2022-03-05T11:53:29.644" v="294" actId="20577"/>
        <pc:sldMkLst>
          <pc:docMk/>
          <pc:sldMk cId="0" sldId="269"/>
        </pc:sldMkLst>
        <pc:spChg chg="mod">
          <ac:chgData name="Lukas Wallrich (Staff)" userId="74c9ee81-4c0d-413a-a571-5c8398ac27a1" providerId="ADAL" clId="{2C206EC4-CF1B-49D1-A0FA-DBF3898827C3}" dt="2022-03-05T11:53:01.326" v="280" actId="208"/>
          <ac:spMkLst>
            <pc:docMk/>
            <pc:sldMk cId="0" sldId="269"/>
            <ac:spMk id="242"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6"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7" creationId="{00000000-0000-0000-0000-000000000000}"/>
          </ac:spMkLst>
        </pc:spChg>
        <pc:spChg chg="del">
          <ac:chgData name="Lukas Wallrich (Staff)" userId="74c9ee81-4c0d-413a-a571-5c8398ac27a1" providerId="ADAL" clId="{2C206EC4-CF1B-49D1-A0FA-DBF3898827C3}" dt="2022-03-05T11:51:15.931" v="271" actId="478"/>
          <ac:spMkLst>
            <pc:docMk/>
            <pc:sldMk cId="0" sldId="269"/>
            <ac:spMk id="249" creationId="{00000000-0000-0000-0000-000000000000}"/>
          </ac:spMkLst>
        </pc:spChg>
        <pc:spChg chg="mod">
          <ac:chgData name="Lukas Wallrich (Staff)" userId="74c9ee81-4c0d-413a-a571-5c8398ac27a1" providerId="ADAL" clId="{2C206EC4-CF1B-49D1-A0FA-DBF3898827C3}" dt="2022-03-05T11:53:29.644" v="294" actId="20577"/>
          <ac:spMkLst>
            <pc:docMk/>
            <pc:sldMk cId="0" sldId="269"/>
            <ac:spMk id="252" creationId="{00000000-0000-0000-0000-000000000000}"/>
          </ac:spMkLst>
        </pc:spChg>
        <pc:grpChg chg="add del">
          <ac:chgData name="Lukas Wallrich (Staff)" userId="74c9ee81-4c0d-413a-a571-5c8398ac27a1" providerId="ADAL" clId="{2C206EC4-CF1B-49D1-A0FA-DBF3898827C3}" dt="2022-03-05T11:52:51.395" v="278" actId="478"/>
          <ac:grpSpMkLst>
            <pc:docMk/>
            <pc:sldMk cId="0" sldId="269"/>
            <ac:grpSpMk id="248" creationId="{00000000-0000-0000-0000-000000000000}"/>
          </ac:grpSpMkLst>
        </pc:grpChg>
      </pc:sldChg>
      <pc:sldChg chg="delSp modSp mod">
        <pc:chgData name="Lukas Wallrich (Staff)" userId="74c9ee81-4c0d-413a-a571-5c8398ac27a1" providerId="ADAL" clId="{2C206EC4-CF1B-49D1-A0FA-DBF3898827C3}" dt="2022-03-17T00:54:47.709" v="2132" actId="478"/>
        <pc:sldMkLst>
          <pc:docMk/>
          <pc:sldMk cId="0" sldId="270"/>
        </pc:sldMkLst>
        <pc:spChg chg="del">
          <ac:chgData name="Lukas Wallrich (Staff)" userId="74c9ee81-4c0d-413a-a571-5c8398ac27a1" providerId="ADAL" clId="{2C206EC4-CF1B-49D1-A0FA-DBF3898827C3}" dt="2022-03-17T00:54:47.709" v="2132" actId="478"/>
          <ac:spMkLst>
            <pc:docMk/>
            <pc:sldMk cId="0" sldId="270"/>
            <ac:spMk id="264" creationId="{00000000-0000-0000-0000-000000000000}"/>
          </ac:spMkLst>
        </pc:spChg>
        <pc:spChg chg="mod">
          <ac:chgData name="Lukas Wallrich (Staff)" userId="74c9ee81-4c0d-413a-a571-5c8398ac27a1" providerId="ADAL" clId="{2C206EC4-CF1B-49D1-A0FA-DBF3898827C3}" dt="2022-03-05T11:54:21.861" v="296"/>
          <ac:spMkLst>
            <pc:docMk/>
            <pc:sldMk cId="0" sldId="270"/>
            <ac:spMk id="267" creationId="{00000000-0000-0000-0000-000000000000}"/>
          </ac:spMkLst>
        </pc:spChg>
        <pc:spChg chg="mod">
          <ac:chgData name="Lukas Wallrich (Staff)" userId="74c9ee81-4c0d-413a-a571-5c8398ac27a1" providerId="ADAL" clId="{2C206EC4-CF1B-49D1-A0FA-DBF3898827C3}" dt="2022-03-05T11:43:25.530" v="1" actId="27636"/>
          <ac:spMkLst>
            <pc:docMk/>
            <pc:sldMk cId="0" sldId="270"/>
            <ac:spMk id="271" creationId="{00000000-0000-0000-0000-000000000000}"/>
          </ac:spMkLst>
        </pc:spChg>
      </pc:sldChg>
      <pc:sldChg chg="delSp modSp mod">
        <pc:chgData name="Lukas Wallrich (Staff)" userId="74c9ee81-4c0d-413a-a571-5c8398ac27a1" providerId="ADAL" clId="{2C206EC4-CF1B-49D1-A0FA-DBF3898827C3}" dt="2022-03-17T00:54:50.654" v="2133" actId="478"/>
        <pc:sldMkLst>
          <pc:docMk/>
          <pc:sldMk cId="0" sldId="271"/>
        </pc:sldMkLst>
        <pc:spChg chg="del">
          <ac:chgData name="Lukas Wallrich (Staff)" userId="74c9ee81-4c0d-413a-a571-5c8398ac27a1" providerId="ADAL" clId="{2C206EC4-CF1B-49D1-A0FA-DBF3898827C3}" dt="2022-03-17T00:54:50.654" v="2133" actId="478"/>
          <ac:spMkLst>
            <pc:docMk/>
            <pc:sldMk cId="0" sldId="271"/>
            <ac:spMk id="289" creationId="{00000000-0000-0000-0000-000000000000}"/>
          </ac:spMkLst>
        </pc:spChg>
        <pc:spChg chg="mod">
          <ac:chgData name="Lukas Wallrich (Staff)" userId="74c9ee81-4c0d-413a-a571-5c8398ac27a1" providerId="ADAL" clId="{2C206EC4-CF1B-49D1-A0FA-DBF3898827C3}" dt="2022-03-05T11:54:23.832" v="297"/>
          <ac:spMkLst>
            <pc:docMk/>
            <pc:sldMk cId="0" sldId="271"/>
            <ac:spMk id="292" creationId="{00000000-0000-0000-0000-000000000000}"/>
          </ac:spMkLst>
        </pc:spChg>
        <pc:spChg chg="mod">
          <ac:chgData name="Lukas Wallrich (Staff)" userId="74c9ee81-4c0d-413a-a571-5c8398ac27a1" providerId="ADAL" clId="{2C206EC4-CF1B-49D1-A0FA-DBF3898827C3}" dt="2022-03-05T11:43:25.536" v="2" actId="27636"/>
          <ac:spMkLst>
            <pc:docMk/>
            <pc:sldMk cId="0" sldId="271"/>
            <ac:spMk id="295"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2"/>
        </pc:sldMkLst>
        <pc:spChg chg="mod">
          <ac:chgData name="Lukas Wallrich (Staff)" userId="74c9ee81-4c0d-413a-a571-5c8398ac27a1" providerId="ADAL" clId="{2C206EC4-CF1B-49D1-A0FA-DBF3898827C3}" dt="2022-03-05T11:43:25.539" v="3" actId="27636"/>
          <ac:spMkLst>
            <pc:docMk/>
            <pc:sldMk cId="0" sldId="272"/>
            <ac:spMk id="322"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3"/>
        </pc:sldMkLst>
        <pc:spChg chg="mod">
          <ac:chgData name="Lukas Wallrich (Staff)" userId="74c9ee81-4c0d-413a-a571-5c8398ac27a1" providerId="ADAL" clId="{2C206EC4-CF1B-49D1-A0FA-DBF3898827C3}" dt="2022-03-05T11:43:25.542" v="4" actId="27636"/>
          <ac:spMkLst>
            <pc:docMk/>
            <pc:sldMk cId="0" sldId="273"/>
            <ac:spMk id="367"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4"/>
        </pc:sldMkLst>
        <pc:spChg chg="mod">
          <ac:chgData name="Lukas Wallrich (Staff)" userId="74c9ee81-4c0d-413a-a571-5c8398ac27a1" providerId="ADAL" clId="{2C206EC4-CF1B-49D1-A0FA-DBF3898827C3}" dt="2022-03-05T11:43:25.545" v="5" actId="27636"/>
          <ac:spMkLst>
            <pc:docMk/>
            <pc:sldMk cId="0" sldId="274"/>
            <ac:spMk id="397" creationId="{00000000-0000-0000-0000-000000000000}"/>
          </ac:spMkLst>
        </pc:spChg>
      </pc:sldChg>
      <pc:sldChg chg="modSp del mod">
        <pc:chgData name="Lukas Wallrich (Staff)" userId="74c9ee81-4c0d-413a-a571-5c8398ac27a1" providerId="ADAL" clId="{2C206EC4-CF1B-49D1-A0FA-DBF3898827C3}" dt="2022-03-05T11:58:06.828" v="322" actId="47"/>
        <pc:sldMkLst>
          <pc:docMk/>
          <pc:sldMk cId="0" sldId="275"/>
        </pc:sldMkLst>
        <pc:spChg chg="mod">
          <ac:chgData name="Lukas Wallrich (Staff)" userId="74c9ee81-4c0d-413a-a571-5c8398ac27a1" providerId="ADAL" clId="{2C206EC4-CF1B-49D1-A0FA-DBF3898827C3}" dt="2022-03-05T11:54:58.536" v="298" actId="207"/>
          <ac:spMkLst>
            <pc:docMk/>
            <pc:sldMk cId="0" sldId="275"/>
            <ac:spMk id="415"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6"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7"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8"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19"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20" creationId="{00000000-0000-0000-0000-000000000000}"/>
          </ac:spMkLst>
        </pc:spChg>
        <pc:spChg chg="mod">
          <ac:chgData name="Lukas Wallrich (Staff)" userId="74c9ee81-4c0d-413a-a571-5c8398ac27a1" providerId="ADAL" clId="{2C206EC4-CF1B-49D1-A0FA-DBF3898827C3}" dt="2022-03-05T11:55:20.021" v="300" actId="207"/>
          <ac:spMkLst>
            <pc:docMk/>
            <pc:sldMk cId="0" sldId="275"/>
            <ac:spMk id="428" creationId="{00000000-0000-0000-0000-000000000000}"/>
          </ac:spMkLst>
        </pc:spChg>
      </pc:sldChg>
      <pc:sldChg chg="addSp delSp modSp mod addAnim delAnim modAnim modShow">
        <pc:chgData name="Lukas Wallrich (Staff)" userId="74c9ee81-4c0d-413a-a571-5c8398ac27a1" providerId="ADAL" clId="{2C206EC4-CF1B-49D1-A0FA-DBF3898827C3}" dt="2022-03-05T11:58:04.059" v="321" actId="729"/>
        <pc:sldMkLst>
          <pc:docMk/>
          <pc:sldMk cId="0" sldId="276"/>
        </pc:sldMkLst>
        <pc:spChg chg="mod topLvl">
          <ac:chgData name="Lukas Wallrich (Staff)" userId="74c9ee81-4c0d-413a-a571-5c8398ac27a1" providerId="ADAL" clId="{2C206EC4-CF1B-49D1-A0FA-DBF3898827C3}" dt="2022-03-05T11:57:00.714" v="316" actId="165"/>
          <ac:spMkLst>
            <pc:docMk/>
            <pc:sldMk cId="0" sldId="276"/>
            <ac:spMk id="434" creationId="{00000000-0000-0000-0000-000000000000}"/>
          </ac:spMkLst>
        </pc:spChg>
        <pc:spChg chg="mod topLvl">
          <ac:chgData name="Lukas Wallrich (Staff)" userId="74c9ee81-4c0d-413a-a571-5c8398ac27a1" providerId="ADAL" clId="{2C206EC4-CF1B-49D1-A0FA-DBF3898827C3}" dt="2022-03-05T11:57:00.714" v="316" actId="165"/>
          <ac:spMkLst>
            <pc:docMk/>
            <pc:sldMk cId="0" sldId="276"/>
            <ac:spMk id="43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9"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0"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1"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2"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3"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4"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9" creationId="{00000000-0000-0000-0000-000000000000}"/>
          </ac:spMkLst>
        </pc:spChg>
        <pc:spChg chg="del mod">
          <ac:chgData name="Lukas Wallrich (Staff)" userId="74c9ee81-4c0d-413a-a571-5c8398ac27a1" providerId="ADAL" clId="{2C206EC4-CF1B-49D1-A0FA-DBF3898827C3}" dt="2022-03-05T11:55:53.704" v="301" actId="478"/>
          <ac:spMkLst>
            <pc:docMk/>
            <pc:sldMk cId="0" sldId="276"/>
            <ac:spMk id="452" creationId="{00000000-0000-0000-0000-000000000000}"/>
          </ac:spMkLst>
        </pc:spChg>
        <pc:spChg chg="del topLvl">
          <ac:chgData name="Lukas Wallrich (Staff)" userId="74c9ee81-4c0d-413a-a571-5c8398ac27a1" providerId="ADAL" clId="{2C206EC4-CF1B-49D1-A0FA-DBF3898827C3}" dt="2022-03-05T11:55:53.704" v="301" actId="478"/>
          <ac:spMkLst>
            <pc:docMk/>
            <pc:sldMk cId="0" sldId="276"/>
            <ac:spMk id="453" creationId="{00000000-0000-0000-0000-000000000000}"/>
          </ac:spMkLst>
        </pc:spChg>
        <pc:grpChg chg="del mod topLvl">
          <ac:chgData name="Lukas Wallrich (Staff)" userId="74c9ee81-4c0d-413a-a571-5c8398ac27a1" providerId="ADAL" clId="{2C206EC4-CF1B-49D1-A0FA-DBF3898827C3}" dt="2022-03-05T11:57:31.019" v="319" actId="165"/>
          <ac:grpSpMkLst>
            <pc:docMk/>
            <pc:sldMk cId="0" sldId="276"/>
            <ac:grpSpMk id="450" creationId="{00000000-0000-0000-0000-000000000000}"/>
          </ac:grpSpMkLst>
        </pc:grpChg>
        <pc:grpChg chg="add del topLvl">
          <ac:chgData name="Lukas Wallrich (Staff)" userId="74c9ee81-4c0d-413a-a571-5c8398ac27a1" providerId="ADAL" clId="{2C206EC4-CF1B-49D1-A0FA-DBF3898827C3}" dt="2022-03-05T11:57:00.714" v="316" actId="165"/>
          <ac:grpSpMkLst>
            <pc:docMk/>
            <pc:sldMk cId="0" sldId="276"/>
            <ac:grpSpMk id="451" creationId="{00000000-0000-0000-0000-000000000000}"/>
          </ac:grpSpMkLst>
        </pc:grpChg>
        <pc:grpChg chg="del">
          <ac:chgData name="Lukas Wallrich (Staff)" userId="74c9ee81-4c0d-413a-a571-5c8398ac27a1" providerId="ADAL" clId="{2C206EC4-CF1B-49D1-A0FA-DBF3898827C3}" dt="2022-03-05T11:55:53.704" v="301" actId="478"/>
          <ac:grpSpMkLst>
            <pc:docMk/>
            <pc:sldMk cId="0" sldId="276"/>
            <ac:grpSpMk id="454" creationId="{00000000-0000-0000-0000-000000000000}"/>
          </ac:grpSpMkLst>
        </pc:grpChg>
      </pc:sldChg>
      <pc:sldChg chg="addSp delSp modSp mod setBg">
        <pc:chgData name="Lukas Wallrich (Staff)" userId="74c9ee81-4c0d-413a-a571-5c8398ac27a1" providerId="ADAL" clId="{2C206EC4-CF1B-49D1-A0FA-DBF3898827C3}" dt="2022-03-17T00:55:50.989" v="2143" actId="20577"/>
        <pc:sldMkLst>
          <pc:docMk/>
          <pc:sldMk cId="0" sldId="277"/>
        </pc:sldMkLst>
        <pc:spChg chg="add del mod">
          <ac:chgData name="Lukas Wallrich (Staff)" userId="74c9ee81-4c0d-413a-a571-5c8398ac27a1" providerId="ADAL" clId="{2C206EC4-CF1B-49D1-A0FA-DBF3898827C3}" dt="2022-03-05T12:00:16.509" v="400" actId="767"/>
          <ac:spMkLst>
            <pc:docMk/>
            <pc:sldMk cId="0" sldId="277"/>
            <ac:spMk id="2" creationId="{E556F164-7F26-49B1-B954-2419C7937FC7}"/>
          </ac:spMkLst>
        </pc:spChg>
        <pc:spChg chg="mod topLvl">
          <ac:chgData name="Lukas Wallrich (Staff)" userId="74c9ee81-4c0d-413a-a571-5c8398ac27a1" providerId="ADAL" clId="{2C206EC4-CF1B-49D1-A0FA-DBF3898827C3}" dt="2022-03-05T12:09:07.351" v="698" actId="165"/>
          <ac:spMkLst>
            <pc:docMk/>
            <pc:sldMk cId="0" sldId="277"/>
            <ac:spMk id="4" creationId="{6BE1A9C9-7A38-485C-95F6-F7B7021A528F}"/>
          </ac:spMkLst>
        </pc:spChg>
        <pc:spChg chg="add del mod">
          <ac:chgData name="Lukas Wallrich (Staff)" userId="74c9ee81-4c0d-413a-a571-5c8398ac27a1" providerId="ADAL" clId="{2C206EC4-CF1B-49D1-A0FA-DBF3898827C3}" dt="2022-03-05T12:06:13.266" v="667" actId="26606"/>
          <ac:spMkLst>
            <pc:docMk/>
            <pc:sldMk cId="0" sldId="277"/>
            <ac:spMk id="5" creationId="{73888C68-5087-4397-9094-C94802E3C983}"/>
          </ac:spMkLst>
        </pc:spChg>
        <pc:spChg chg="mod topLvl">
          <ac:chgData name="Lukas Wallrich (Staff)" userId="74c9ee81-4c0d-413a-a571-5c8398ac27a1" providerId="ADAL" clId="{2C206EC4-CF1B-49D1-A0FA-DBF3898827C3}" dt="2022-03-05T12:09:42.446" v="711" actId="1076"/>
          <ac:spMkLst>
            <pc:docMk/>
            <pc:sldMk cId="0" sldId="277"/>
            <ac:spMk id="6" creationId="{94A5B89B-BC18-4805-BDB6-1BDA59C6362C}"/>
          </ac:spMkLst>
        </pc:spChg>
        <pc:spChg chg="mod topLvl">
          <ac:chgData name="Lukas Wallrich (Staff)" userId="74c9ee81-4c0d-413a-a571-5c8398ac27a1" providerId="ADAL" clId="{2C206EC4-CF1B-49D1-A0FA-DBF3898827C3}" dt="2022-03-05T12:09:07.351" v="698" actId="165"/>
          <ac:spMkLst>
            <pc:docMk/>
            <pc:sldMk cId="0" sldId="277"/>
            <ac:spMk id="7" creationId="{CCCC42FE-57F0-45D5-A99F-74AF0723C9E3}"/>
          </ac:spMkLst>
        </pc:spChg>
        <pc:spChg chg="mod topLvl">
          <ac:chgData name="Lukas Wallrich (Staff)" userId="74c9ee81-4c0d-413a-a571-5c8398ac27a1" providerId="ADAL" clId="{2C206EC4-CF1B-49D1-A0FA-DBF3898827C3}" dt="2022-03-05T12:09:42.446" v="711" actId="1076"/>
          <ac:spMkLst>
            <pc:docMk/>
            <pc:sldMk cId="0" sldId="277"/>
            <ac:spMk id="8" creationId="{CD5C6470-FA6D-4BD4-80BF-83CD1B71871A}"/>
          </ac:spMkLst>
        </pc:spChg>
        <pc:spChg chg="mod topLvl">
          <ac:chgData name="Lukas Wallrich (Staff)" userId="74c9ee81-4c0d-413a-a571-5c8398ac27a1" providerId="ADAL" clId="{2C206EC4-CF1B-49D1-A0FA-DBF3898827C3}" dt="2022-03-05T12:09:07.351" v="698" actId="165"/>
          <ac:spMkLst>
            <pc:docMk/>
            <pc:sldMk cId="0" sldId="277"/>
            <ac:spMk id="9" creationId="{59A21CCD-8A2E-4840-A1A2-6EE8F9E7AC20}"/>
          </ac:spMkLst>
        </pc:spChg>
        <pc:spChg chg="mod topLvl">
          <ac:chgData name="Lukas Wallrich (Staff)" userId="74c9ee81-4c0d-413a-a571-5c8398ac27a1" providerId="ADAL" clId="{2C206EC4-CF1B-49D1-A0FA-DBF3898827C3}" dt="2022-03-05T12:09:42.446" v="711" actId="1076"/>
          <ac:spMkLst>
            <pc:docMk/>
            <pc:sldMk cId="0" sldId="277"/>
            <ac:spMk id="10" creationId="{2DFCCB2F-1F01-4465-ABED-3F5A2BBFE726}"/>
          </ac:spMkLst>
        </pc:spChg>
        <pc:spChg chg="mod topLvl">
          <ac:chgData name="Lukas Wallrich (Staff)" userId="74c9ee81-4c0d-413a-a571-5c8398ac27a1" providerId="ADAL" clId="{2C206EC4-CF1B-49D1-A0FA-DBF3898827C3}" dt="2022-03-05T12:09:07.351" v="698" actId="165"/>
          <ac:spMkLst>
            <pc:docMk/>
            <pc:sldMk cId="0" sldId="277"/>
            <ac:spMk id="11" creationId="{E3F1D230-D63E-48E2-88ED-9257ECB0635E}"/>
          </ac:spMkLst>
        </pc:spChg>
        <pc:spChg chg="mod topLvl">
          <ac:chgData name="Lukas Wallrich (Staff)" userId="74c9ee81-4c0d-413a-a571-5c8398ac27a1" providerId="ADAL" clId="{2C206EC4-CF1B-49D1-A0FA-DBF3898827C3}" dt="2022-03-05T12:09:42.446" v="711" actId="1076"/>
          <ac:spMkLst>
            <pc:docMk/>
            <pc:sldMk cId="0" sldId="277"/>
            <ac:spMk id="12" creationId="{EA0E65A7-D9B1-413E-A971-3D2F8B520309}"/>
          </ac:spMkLst>
        </pc:spChg>
        <pc:spChg chg="mod topLvl">
          <ac:chgData name="Lukas Wallrich (Staff)" userId="74c9ee81-4c0d-413a-a571-5c8398ac27a1" providerId="ADAL" clId="{2C206EC4-CF1B-49D1-A0FA-DBF3898827C3}" dt="2022-03-05T12:09:07.351" v="698" actId="165"/>
          <ac:spMkLst>
            <pc:docMk/>
            <pc:sldMk cId="0" sldId="277"/>
            <ac:spMk id="13" creationId="{F1B42139-CF52-4CC4-B77D-F1D0D7BC36F3}"/>
          </ac:spMkLst>
        </pc:spChg>
        <pc:spChg chg="mod topLvl">
          <ac:chgData name="Lukas Wallrich (Staff)" userId="74c9ee81-4c0d-413a-a571-5c8398ac27a1" providerId="ADAL" clId="{2C206EC4-CF1B-49D1-A0FA-DBF3898827C3}" dt="2022-03-05T12:09:42.446" v="711" actId="1076"/>
          <ac:spMkLst>
            <pc:docMk/>
            <pc:sldMk cId="0" sldId="277"/>
            <ac:spMk id="14" creationId="{2264415F-3DF9-445F-9A50-94E00424C37E}"/>
          </ac:spMkLst>
        </pc:spChg>
        <pc:spChg chg="mod topLvl">
          <ac:chgData name="Lukas Wallrich (Staff)" userId="74c9ee81-4c0d-413a-a571-5c8398ac27a1" providerId="ADAL" clId="{2C206EC4-CF1B-49D1-A0FA-DBF3898827C3}" dt="2022-03-05T12:09:07.351" v="698" actId="165"/>
          <ac:spMkLst>
            <pc:docMk/>
            <pc:sldMk cId="0" sldId="277"/>
            <ac:spMk id="15" creationId="{62E0FCDB-DA4D-4692-96BE-F00F26DA44C6}"/>
          </ac:spMkLst>
        </pc:spChg>
        <pc:spChg chg="mod topLvl">
          <ac:chgData name="Lukas Wallrich (Staff)" userId="74c9ee81-4c0d-413a-a571-5c8398ac27a1" providerId="ADAL" clId="{2C206EC4-CF1B-49D1-A0FA-DBF3898827C3}" dt="2022-03-17T00:55:50.989" v="2143" actId="20577"/>
          <ac:spMkLst>
            <pc:docMk/>
            <pc:sldMk cId="0" sldId="277"/>
            <ac:spMk id="16" creationId="{73CE1064-5C28-4F2A-88B4-54EC7B163748}"/>
          </ac:spMkLst>
        </pc:spChg>
        <pc:spChg chg="add del">
          <ac:chgData name="Lukas Wallrich (Staff)" userId="74c9ee81-4c0d-413a-a571-5c8398ac27a1" providerId="ADAL" clId="{2C206EC4-CF1B-49D1-A0FA-DBF3898827C3}" dt="2022-03-05T12:06:13.235" v="666" actId="26606"/>
          <ac:spMkLst>
            <pc:docMk/>
            <pc:sldMk cId="0" sldId="277"/>
            <ac:spMk id="79" creationId="{46D6306C-ED4F-4AAE-B4A5-EEA6AFAD726E}"/>
          </ac:spMkLst>
        </pc:spChg>
        <pc:spChg chg="add del">
          <ac:chgData name="Lukas Wallrich (Staff)" userId="74c9ee81-4c0d-413a-a571-5c8398ac27a1" providerId="ADAL" clId="{2C206EC4-CF1B-49D1-A0FA-DBF3898827C3}" dt="2022-03-05T12:06:01.462" v="658" actId="26606"/>
          <ac:spMkLst>
            <pc:docMk/>
            <pc:sldMk cId="0" sldId="277"/>
            <ac:spMk id="80" creationId="{BACC6370-2D7E-4714-9D71-7542949D7D5D}"/>
          </ac:spMkLst>
        </pc:spChg>
        <pc:spChg chg="add del">
          <ac:chgData name="Lukas Wallrich (Staff)" userId="74c9ee81-4c0d-413a-a571-5c8398ac27a1" providerId="ADAL" clId="{2C206EC4-CF1B-49D1-A0FA-DBF3898827C3}" dt="2022-03-05T12:06:13.235" v="666" actId="26606"/>
          <ac:spMkLst>
            <pc:docMk/>
            <pc:sldMk cId="0" sldId="277"/>
            <ac:spMk id="81" creationId="{0EC5361D-F897-4856-B945-0455A365EB24}"/>
          </ac:spMkLst>
        </pc:spChg>
        <pc:spChg chg="add del">
          <ac:chgData name="Lukas Wallrich (Staff)" userId="74c9ee81-4c0d-413a-a571-5c8398ac27a1" providerId="ADAL" clId="{2C206EC4-CF1B-49D1-A0FA-DBF3898827C3}" dt="2022-03-05T12:06:01.462" v="658" actId="26606"/>
          <ac:spMkLst>
            <pc:docMk/>
            <pc:sldMk cId="0" sldId="277"/>
            <ac:spMk id="82" creationId="{F68B3F68-107C-434F-AA38-110D5EA91B85}"/>
          </ac:spMkLst>
        </pc:spChg>
        <pc:spChg chg="add del">
          <ac:chgData name="Lukas Wallrich (Staff)" userId="74c9ee81-4c0d-413a-a571-5c8398ac27a1" providerId="ADAL" clId="{2C206EC4-CF1B-49D1-A0FA-DBF3898827C3}" dt="2022-03-05T12:06:13.235" v="666" actId="26606"/>
          <ac:spMkLst>
            <pc:docMk/>
            <pc:sldMk cId="0" sldId="277"/>
            <ac:spMk id="83" creationId="{4508C0C5-2268-42B5-B3C8-4D0899E05F8C}"/>
          </ac:spMkLst>
        </pc:spChg>
        <pc:spChg chg="add del">
          <ac:chgData name="Lukas Wallrich (Staff)" userId="74c9ee81-4c0d-413a-a571-5c8398ac27a1" providerId="ADAL" clId="{2C206EC4-CF1B-49D1-A0FA-DBF3898827C3}" dt="2022-03-05T12:06:01.462" v="658" actId="26606"/>
          <ac:spMkLst>
            <pc:docMk/>
            <pc:sldMk cId="0" sldId="277"/>
            <ac:spMk id="84" creationId="{AAD0DBB9-1A4B-4391-81D4-CB19F9AB918A}"/>
          </ac:spMkLst>
        </pc:spChg>
        <pc:spChg chg="add del">
          <ac:chgData name="Lukas Wallrich (Staff)" userId="74c9ee81-4c0d-413a-a571-5c8398ac27a1" providerId="ADAL" clId="{2C206EC4-CF1B-49D1-A0FA-DBF3898827C3}" dt="2022-03-05T12:06:13.235" v="666" actId="26606"/>
          <ac:spMkLst>
            <pc:docMk/>
            <pc:sldMk cId="0" sldId="277"/>
            <ac:spMk id="85" creationId="{141ACBDB-38F8-4B34-8183-BD95B4E55A62}"/>
          </ac:spMkLst>
        </pc:spChg>
        <pc:spChg chg="add del">
          <ac:chgData name="Lukas Wallrich (Staff)" userId="74c9ee81-4c0d-413a-a571-5c8398ac27a1" providerId="ADAL" clId="{2C206EC4-CF1B-49D1-A0FA-DBF3898827C3}" dt="2022-03-05T12:06:01.462" v="658" actId="26606"/>
          <ac:spMkLst>
            <pc:docMk/>
            <pc:sldMk cId="0" sldId="277"/>
            <ac:spMk id="86" creationId="{063BBA22-50EA-4C4D-BE05-F1CE4E63AA56}"/>
          </ac:spMkLst>
        </pc:spChg>
        <pc:spChg chg="add del">
          <ac:chgData name="Lukas Wallrich (Staff)" userId="74c9ee81-4c0d-413a-a571-5c8398ac27a1" providerId="ADAL" clId="{2C206EC4-CF1B-49D1-A0FA-DBF3898827C3}" dt="2022-03-05T12:06:13.235" v="666" actId="26606"/>
          <ac:spMkLst>
            <pc:docMk/>
            <pc:sldMk cId="0" sldId="277"/>
            <ac:spMk id="87" creationId="{DE00DB52-3455-4E2F-867B-A6D0516E175B}"/>
          </ac:spMkLst>
        </pc:spChg>
        <pc:spChg chg="add del">
          <ac:chgData name="Lukas Wallrich (Staff)" userId="74c9ee81-4c0d-413a-a571-5c8398ac27a1" providerId="ADAL" clId="{2C206EC4-CF1B-49D1-A0FA-DBF3898827C3}" dt="2022-03-05T12:06:13.235" v="666" actId="26606"/>
          <ac:spMkLst>
            <pc:docMk/>
            <pc:sldMk cId="0" sldId="277"/>
            <ac:spMk id="89" creationId="{9E914C83-E0D8-4953-92D5-169D28CB43AE}"/>
          </ac:spMkLst>
        </pc:spChg>
        <pc:spChg chg="add del">
          <ac:chgData name="Lukas Wallrich (Staff)" userId="74c9ee81-4c0d-413a-a571-5c8398ac27a1" providerId="ADAL" clId="{2C206EC4-CF1B-49D1-A0FA-DBF3898827C3}" dt="2022-03-05T12:06:13.235" v="666" actId="26606"/>
          <ac:spMkLst>
            <pc:docMk/>
            <pc:sldMk cId="0" sldId="277"/>
            <ac:spMk id="91" creationId="{3512E083-F550-46AF-8490-767ECFD00CB7}"/>
          </ac:spMkLst>
        </pc:spChg>
        <pc:spChg chg="add mod">
          <ac:chgData name="Lukas Wallrich (Staff)" userId="74c9ee81-4c0d-413a-a571-5c8398ac27a1" providerId="ADAL" clId="{2C206EC4-CF1B-49D1-A0FA-DBF3898827C3}" dt="2022-03-05T13:11:31.486" v="2036" actId="20577"/>
          <ac:spMkLst>
            <pc:docMk/>
            <pc:sldMk cId="0" sldId="277"/>
            <ac:spMk id="458" creationId="{00000000-0000-0000-0000-000000000000}"/>
          </ac:spMkLst>
        </pc:spChg>
        <pc:spChg chg="add del">
          <ac:chgData name="Lukas Wallrich (Staff)" userId="74c9ee81-4c0d-413a-a571-5c8398ac27a1" providerId="ADAL" clId="{2C206EC4-CF1B-49D1-A0FA-DBF3898827C3}" dt="2022-03-05T12:06:04.901" v="660" actId="26606"/>
          <ac:spMkLst>
            <pc:docMk/>
            <pc:sldMk cId="0" sldId="277"/>
            <ac:spMk id="462" creationId="{C05CBC3C-2E5A-4839-8B9B-2E5A6ADF0F58}"/>
          </ac:spMkLst>
        </pc:spChg>
        <pc:spChg chg="add del">
          <ac:chgData name="Lukas Wallrich (Staff)" userId="74c9ee81-4c0d-413a-a571-5c8398ac27a1" providerId="ADAL" clId="{2C206EC4-CF1B-49D1-A0FA-DBF3898827C3}" dt="2022-03-05T12:06:04.901" v="660" actId="26606"/>
          <ac:spMkLst>
            <pc:docMk/>
            <pc:sldMk cId="0" sldId="277"/>
            <ac:spMk id="463" creationId="{DB5B423A-57CC-4C58-AA26-8E2E862B03A0}"/>
          </ac:spMkLst>
        </pc:spChg>
        <pc:spChg chg="add del">
          <ac:chgData name="Lukas Wallrich (Staff)" userId="74c9ee81-4c0d-413a-a571-5c8398ac27a1" providerId="ADAL" clId="{2C206EC4-CF1B-49D1-A0FA-DBF3898827C3}" dt="2022-03-05T12:06:06.514" v="662" actId="26606"/>
          <ac:spMkLst>
            <pc:docMk/>
            <pc:sldMk cId="0" sldId="277"/>
            <ac:spMk id="466" creationId="{3A5B4632-C963-4296-86F0-79AA9EA5AE98}"/>
          </ac:spMkLst>
        </pc:spChg>
        <pc:spChg chg="add del">
          <ac:chgData name="Lukas Wallrich (Staff)" userId="74c9ee81-4c0d-413a-a571-5c8398ac27a1" providerId="ADAL" clId="{2C206EC4-CF1B-49D1-A0FA-DBF3898827C3}" dt="2022-03-05T12:06:09.374" v="664" actId="26606"/>
          <ac:spMkLst>
            <pc:docMk/>
            <pc:sldMk cId="0" sldId="277"/>
            <ac:spMk id="469" creationId="{C05CBC3C-2E5A-4839-8B9B-2E5A6ADF0F58}"/>
          </ac:spMkLst>
        </pc:spChg>
        <pc:spChg chg="add del">
          <ac:chgData name="Lukas Wallrich (Staff)" userId="74c9ee81-4c0d-413a-a571-5c8398ac27a1" providerId="ADAL" clId="{2C206EC4-CF1B-49D1-A0FA-DBF3898827C3}" dt="2022-03-05T12:06:09.374" v="664" actId="26606"/>
          <ac:spMkLst>
            <pc:docMk/>
            <pc:sldMk cId="0" sldId="277"/>
            <ac:spMk id="470" creationId="{DB5B423A-57CC-4C58-AA26-8E2E862B03A0}"/>
          </ac:spMkLst>
        </pc:spChg>
        <pc:spChg chg="add del">
          <ac:chgData name="Lukas Wallrich (Staff)" userId="74c9ee81-4c0d-413a-a571-5c8398ac27a1" providerId="ADAL" clId="{2C206EC4-CF1B-49D1-A0FA-DBF3898827C3}" dt="2022-03-05T12:06:13.235" v="666" actId="26606"/>
          <ac:spMkLst>
            <pc:docMk/>
            <pc:sldMk cId="0" sldId="277"/>
            <ac:spMk id="473" creationId="{73888C68-5087-4397-9094-C94802E3C983}"/>
          </ac:spMkLst>
        </pc:spChg>
        <pc:spChg chg="add">
          <ac:chgData name="Lukas Wallrich (Staff)" userId="74c9ee81-4c0d-413a-a571-5c8398ac27a1" providerId="ADAL" clId="{2C206EC4-CF1B-49D1-A0FA-DBF3898827C3}" dt="2022-03-05T12:06:13.266" v="667" actId="26606"/>
          <ac:spMkLst>
            <pc:docMk/>
            <pc:sldMk cId="0" sldId="277"/>
            <ac:spMk id="475" creationId="{BACC6370-2D7E-4714-9D71-7542949D7D5D}"/>
          </ac:spMkLst>
        </pc:spChg>
        <pc:spChg chg="add">
          <ac:chgData name="Lukas Wallrich (Staff)" userId="74c9ee81-4c0d-413a-a571-5c8398ac27a1" providerId="ADAL" clId="{2C206EC4-CF1B-49D1-A0FA-DBF3898827C3}" dt="2022-03-05T12:06:13.266" v="667" actId="26606"/>
          <ac:spMkLst>
            <pc:docMk/>
            <pc:sldMk cId="0" sldId="277"/>
            <ac:spMk id="476" creationId="{F68B3F68-107C-434F-AA38-110D5EA91B85}"/>
          </ac:spMkLst>
        </pc:spChg>
        <pc:spChg chg="add">
          <ac:chgData name="Lukas Wallrich (Staff)" userId="74c9ee81-4c0d-413a-a571-5c8398ac27a1" providerId="ADAL" clId="{2C206EC4-CF1B-49D1-A0FA-DBF3898827C3}" dt="2022-03-05T12:06:13.266" v="667" actId="26606"/>
          <ac:spMkLst>
            <pc:docMk/>
            <pc:sldMk cId="0" sldId="277"/>
            <ac:spMk id="477" creationId="{AAD0DBB9-1A4B-4391-81D4-CB19F9AB918A}"/>
          </ac:spMkLst>
        </pc:spChg>
        <pc:spChg chg="add">
          <ac:chgData name="Lukas Wallrich (Staff)" userId="74c9ee81-4c0d-413a-a571-5c8398ac27a1" providerId="ADAL" clId="{2C206EC4-CF1B-49D1-A0FA-DBF3898827C3}" dt="2022-03-05T12:06:13.266" v="667" actId="26606"/>
          <ac:spMkLst>
            <pc:docMk/>
            <pc:sldMk cId="0" sldId="277"/>
            <ac:spMk id="478" creationId="{063BBA22-50EA-4C4D-BE05-F1CE4E63AA56}"/>
          </ac:spMkLst>
        </pc:spChg>
        <pc:grpChg chg="del mod">
          <ac:chgData name="Lukas Wallrich (Staff)" userId="74c9ee81-4c0d-413a-a571-5c8398ac27a1" providerId="ADAL" clId="{2C206EC4-CF1B-49D1-A0FA-DBF3898827C3}" dt="2022-03-05T12:09:07.351" v="698" actId="165"/>
          <ac:grpSpMkLst>
            <pc:docMk/>
            <pc:sldMk cId="0" sldId="277"/>
            <ac:grpSpMk id="3" creationId="{4DB814C1-409B-46B3-AE30-08AE5A363613}"/>
          </ac:grpSpMkLst>
        </pc:grpChg>
        <pc:graphicFrameChg chg="add del mod modGraphic">
          <ac:chgData name="Lukas Wallrich (Staff)" userId="74c9ee81-4c0d-413a-a571-5c8398ac27a1" providerId="ADAL" clId="{2C206EC4-CF1B-49D1-A0FA-DBF3898827C3}" dt="2022-03-05T12:00:31.264" v="405" actId="478"/>
          <ac:graphicFrameMkLst>
            <pc:docMk/>
            <pc:sldMk cId="0" sldId="277"/>
            <ac:graphicFrameMk id="459" creationId="{00000000-0000-0000-0000-000000000000}"/>
          </ac:graphicFrameMkLst>
        </pc:graphicFrameChg>
        <pc:graphicFrameChg chg="add del">
          <ac:chgData name="Lukas Wallrich (Staff)" userId="74c9ee81-4c0d-413a-a571-5c8398ac27a1" providerId="ADAL" clId="{2C206EC4-CF1B-49D1-A0FA-DBF3898827C3}" dt="2022-03-05T12:06:01.462" v="658" actId="26606"/>
          <ac:graphicFrameMkLst>
            <pc:docMk/>
            <pc:sldMk cId="0" sldId="277"/>
            <ac:graphicFrameMk id="460" creationId="{06428C30-11B9-475C-A8B6-A8AB171B6277}"/>
          </ac:graphicFrameMkLst>
        </pc:graphicFrameChg>
        <pc:graphicFrameChg chg="add del">
          <ac:chgData name="Lukas Wallrich (Staff)" userId="74c9ee81-4c0d-413a-a571-5c8398ac27a1" providerId="ADAL" clId="{2C206EC4-CF1B-49D1-A0FA-DBF3898827C3}" dt="2022-03-05T12:06:04.901" v="660" actId="26606"/>
          <ac:graphicFrameMkLst>
            <pc:docMk/>
            <pc:sldMk cId="0" sldId="277"/>
            <ac:graphicFrameMk id="464" creationId="{D770182A-94A8-4EF1-91B8-3D15522BA7A7}"/>
          </ac:graphicFrameMkLst>
        </pc:graphicFrameChg>
        <pc:graphicFrameChg chg="add del">
          <ac:chgData name="Lukas Wallrich (Staff)" userId="74c9ee81-4c0d-413a-a571-5c8398ac27a1" providerId="ADAL" clId="{2C206EC4-CF1B-49D1-A0FA-DBF3898827C3}" dt="2022-03-05T12:06:06.514" v="662" actId="26606"/>
          <ac:graphicFrameMkLst>
            <pc:docMk/>
            <pc:sldMk cId="0" sldId="277"/>
            <ac:graphicFrameMk id="467" creationId="{BB901DED-A714-4FB8-AD16-82EB66D24569}"/>
          </ac:graphicFrameMkLst>
        </pc:graphicFrameChg>
        <pc:graphicFrameChg chg="add del">
          <ac:chgData name="Lukas Wallrich (Staff)" userId="74c9ee81-4c0d-413a-a571-5c8398ac27a1" providerId="ADAL" clId="{2C206EC4-CF1B-49D1-A0FA-DBF3898827C3}" dt="2022-03-05T12:06:09.374" v="664" actId="26606"/>
          <ac:graphicFrameMkLst>
            <pc:docMk/>
            <pc:sldMk cId="0" sldId="277"/>
            <ac:graphicFrameMk id="471" creationId="{EF2C476C-5BE1-4829-8F0C-BC5E17E99ABB}"/>
          </ac:graphicFrameMkLst>
        </pc:graphicFrameChg>
        <pc:graphicFrameChg chg="add del mod">
          <ac:chgData name="Lukas Wallrich (Staff)" userId="74c9ee81-4c0d-413a-a571-5c8398ac27a1" providerId="ADAL" clId="{2C206EC4-CF1B-49D1-A0FA-DBF3898827C3}" dt="2022-03-05T12:09:02.895" v="697" actId="18245"/>
          <ac:graphicFrameMkLst>
            <pc:docMk/>
            <pc:sldMk cId="0" sldId="277"/>
            <ac:graphicFrameMk id="479" creationId="{06428C30-11B9-475C-A8B6-A8AB171B6277}"/>
          </ac:graphicFrameMkLst>
        </pc:graphicFrameChg>
      </pc:sldChg>
      <pc:sldChg chg="modNotesTx">
        <pc:chgData name="Lukas Wallrich (Staff)" userId="74c9ee81-4c0d-413a-a571-5c8398ac27a1" providerId="ADAL" clId="{2C206EC4-CF1B-49D1-A0FA-DBF3898827C3}" dt="2022-03-05T12:12:12.734" v="716" actId="20577"/>
        <pc:sldMkLst>
          <pc:docMk/>
          <pc:sldMk cId="0" sldId="278"/>
        </pc:sldMkLst>
      </pc:sldChg>
      <pc:sldChg chg="del">
        <pc:chgData name="Lukas Wallrich (Staff)" userId="74c9ee81-4c0d-413a-a571-5c8398ac27a1" providerId="ADAL" clId="{2C206EC4-CF1B-49D1-A0FA-DBF3898827C3}" dt="2022-03-05T12:11:41.793" v="714" actId="47"/>
        <pc:sldMkLst>
          <pc:docMk/>
          <pc:sldMk cId="0" sldId="279"/>
        </pc:sldMkLst>
      </pc:sldChg>
      <pc:sldChg chg="del">
        <pc:chgData name="Lukas Wallrich (Staff)" userId="74c9ee81-4c0d-413a-a571-5c8398ac27a1" providerId="ADAL" clId="{2C206EC4-CF1B-49D1-A0FA-DBF3898827C3}" dt="2022-03-05T12:11:42.587" v="715" actId="47"/>
        <pc:sldMkLst>
          <pc:docMk/>
          <pc:sldMk cId="0" sldId="280"/>
        </pc:sldMkLst>
      </pc:sldChg>
      <pc:sldChg chg="addSp delSp modSp mod delAnim modAnim">
        <pc:chgData name="Lukas Wallrich (Staff)" userId="74c9ee81-4c0d-413a-a571-5c8398ac27a1" providerId="ADAL" clId="{2C206EC4-CF1B-49D1-A0FA-DBF3898827C3}" dt="2022-03-05T12:14:44.959" v="951" actId="20577"/>
        <pc:sldMkLst>
          <pc:docMk/>
          <pc:sldMk cId="0" sldId="281"/>
        </pc:sldMkLst>
        <pc:spChg chg="add del">
          <ac:chgData name="Lukas Wallrich (Staff)" userId="74c9ee81-4c0d-413a-a571-5c8398ac27a1" providerId="ADAL" clId="{2C206EC4-CF1B-49D1-A0FA-DBF3898827C3}" dt="2022-03-05T12:12:15.989" v="717" actId="478"/>
          <ac:spMkLst>
            <pc:docMk/>
            <pc:sldMk cId="0" sldId="281"/>
            <ac:spMk id="477" creationId="{00000000-0000-0000-0000-000000000000}"/>
          </ac:spMkLst>
        </pc:spChg>
        <pc:spChg chg="mod">
          <ac:chgData name="Lukas Wallrich (Staff)" userId="74c9ee81-4c0d-413a-a571-5c8398ac27a1" providerId="ADAL" clId="{2C206EC4-CF1B-49D1-A0FA-DBF3898827C3}" dt="2022-03-05T12:14:44.959" v="951" actId="20577"/>
          <ac:spMkLst>
            <pc:docMk/>
            <pc:sldMk cId="0" sldId="281"/>
            <ac:spMk id="478" creationId="{00000000-0000-0000-0000-000000000000}"/>
          </ac:spMkLst>
        </pc:spChg>
        <pc:picChg chg="del mod">
          <ac:chgData name="Lukas Wallrich (Staff)" userId="74c9ee81-4c0d-413a-a571-5c8398ac27a1" providerId="ADAL" clId="{2C206EC4-CF1B-49D1-A0FA-DBF3898827C3}" dt="2022-03-05T12:14:09.076" v="906" actId="478"/>
          <ac:picMkLst>
            <pc:docMk/>
            <pc:sldMk cId="0" sldId="281"/>
            <ac:picMk id="479" creationId="{00000000-0000-0000-0000-000000000000}"/>
          </ac:picMkLst>
        </pc:picChg>
      </pc:sldChg>
      <pc:sldChg chg="delSp mod">
        <pc:chgData name="Lukas Wallrich (Staff)" userId="74c9ee81-4c0d-413a-a571-5c8398ac27a1" providerId="ADAL" clId="{2C206EC4-CF1B-49D1-A0FA-DBF3898827C3}" dt="2022-03-05T12:14:52.501" v="952" actId="478"/>
        <pc:sldMkLst>
          <pc:docMk/>
          <pc:sldMk cId="0" sldId="282"/>
        </pc:sldMkLst>
        <pc:spChg chg="del">
          <ac:chgData name="Lukas Wallrich (Staff)" userId="74c9ee81-4c0d-413a-a571-5c8398ac27a1" providerId="ADAL" clId="{2C206EC4-CF1B-49D1-A0FA-DBF3898827C3}" dt="2022-03-05T12:14:52.501" v="952" actId="478"/>
          <ac:spMkLst>
            <pc:docMk/>
            <pc:sldMk cId="0" sldId="282"/>
            <ac:spMk id="489" creationId="{00000000-0000-0000-0000-000000000000}"/>
          </ac:spMkLst>
        </pc:spChg>
      </pc:sldChg>
      <pc:sldChg chg="del">
        <pc:chgData name="Lukas Wallrich (Staff)" userId="74c9ee81-4c0d-413a-a571-5c8398ac27a1" providerId="ADAL" clId="{2C206EC4-CF1B-49D1-A0FA-DBF3898827C3}" dt="2022-03-05T11:58:54.250" v="323" actId="47"/>
        <pc:sldMkLst>
          <pc:docMk/>
          <pc:sldMk cId="0" sldId="283"/>
        </pc:sldMkLst>
      </pc:sldChg>
      <pc:sldChg chg="del">
        <pc:chgData name="Lukas Wallrich (Staff)" userId="74c9ee81-4c0d-413a-a571-5c8398ac27a1" providerId="ADAL" clId="{2C206EC4-CF1B-49D1-A0FA-DBF3898827C3}" dt="2022-03-05T11:58:54.250" v="323" actId="47"/>
        <pc:sldMkLst>
          <pc:docMk/>
          <pc:sldMk cId="0" sldId="284"/>
        </pc:sldMkLst>
      </pc:sldChg>
      <pc:sldChg chg="addSp delSp modSp mod delAnim modAnim">
        <pc:chgData name="Lukas Wallrich (Staff)" userId="74c9ee81-4c0d-413a-a571-5c8398ac27a1" providerId="ADAL" clId="{2C206EC4-CF1B-49D1-A0FA-DBF3898827C3}" dt="2022-03-05T12:26:47.002" v="1432" actId="478"/>
        <pc:sldMkLst>
          <pc:docMk/>
          <pc:sldMk cId="0" sldId="285"/>
        </pc:sldMkLst>
        <pc:spChg chg="add del mod">
          <ac:chgData name="Lukas Wallrich (Staff)" userId="74c9ee81-4c0d-413a-a571-5c8398ac27a1" providerId="ADAL" clId="{2C206EC4-CF1B-49D1-A0FA-DBF3898827C3}" dt="2022-03-05T12:26:47.002" v="1432" actId="478"/>
          <ac:spMkLst>
            <pc:docMk/>
            <pc:sldMk cId="0" sldId="285"/>
            <ac:spMk id="5" creationId="{9DF88631-E0F4-44CA-977B-45A2E2F71834}"/>
          </ac:spMkLst>
        </pc:spChg>
        <pc:spChg chg="add del mod">
          <ac:chgData name="Lukas Wallrich (Staff)" userId="74c9ee81-4c0d-413a-a571-5c8398ac27a1" providerId="ADAL" clId="{2C206EC4-CF1B-49D1-A0FA-DBF3898827C3}" dt="2022-03-05T12:26:47.002" v="1432" actId="478"/>
          <ac:spMkLst>
            <pc:docMk/>
            <pc:sldMk cId="0" sldId="285"/>
            <ac:spMk id="6" creationId="{24755C10-C9FF-4F45-8AD6-BCD5C1100CD6}"/>
          </ac:spMkLst>
        </pc:spChg>
        <pc:spChg chg="add del mod">
          <ac:chgData name="Lukas Wallrich (Staff)" userId="74c9ee81-4c0d-413a-a571-5c8398ac27a1" providerId="ADAL" clId="{2C206EC4-CF1B-49D1-A0FA-DBF3898827C3}" dt="2022-03-05T12:26:47.002" v="1432" actId="478"/>
          <ac:spMkLst>
            <pc:docMk/>
            <pc:sldMk cId="0" sldId="285"/>
            <ac:spMk id="7" creationId="{5CD9A23A-8FB6-4F4B-A361-3CA2F435F373}"/>
          </ac:spMkLst>
        </pc:spChg>
        <pc:spChg chg="mod">
          <ac:chgData name="Lukas Wallrich (Staff)" userId="74c9ee81-4c0d-413a-a571-5c8398ac27a1" providerId="ADAL" clId="{2C206EC4-CF1B-49D1-A0FA-DBF3898827C3}" dt="2022-03-05T12:26:44.262" v="1431" actId="6549"/>
          <ac:spMkLst>
            <pc:docMk/>
            <pc:sldMk cId="0" sldId="285"/>
            <ac:spMk id="523" creationId="{00000000-0000-0000-0000-000000000000}"/>
          </ac:spMkLst>
        </pc:spChg>
      </pc:sldChg>
      <pc:sldChg chg="modSp del mod">
        <pc:chgData name="Lukas Wallrich (Staff)" userId="74c9ee81-4c0d-413a-a571-5c8398ac27a1" providerId="ADAL" clId="{2C206EC4-CF1B-49D1-A0FA-DBF3898827C3}" dt="2022-03-05T12:17:36.871" v="1012" actId="47"/>
        <pc:sldMkLst>
          <pc:docMk/>
          <pc:sldMk cId="0" sldId="286"/>
        </pc:sldMkLst>
        <pc:spChg chg="mod">
          <ac:chgData name="Lukas Wallrich (Staff)" userId="74c9ee81-4c0d-413a-a571-5c8398ac27a1" providerId="ADAL" clId="{2C206EC4-CF1B-49D1-A0FA-DBF3898827C3}" dt="2022-03-05T12:15:21.116" v="968" actId="1076"/>
          <ac:spMkLst>
            <pc:docMk/>
            <pc:sldMk cId="0" sldId="286"/>
            <ac:spMk id="528"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29"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30" creationId="{00000000-0000-0000-0000-000000000000}"/>
          </ac:spMkLst>
        </pc:spChg>
      </pc:sldChg>
      <pc:sldChg chg="modSp del mod">
        <pc:chgData name="Lukas Wallrich (Staff)" userId="74c9ee81-4c0d-413a-a571-5c8398ac27a1" providerId="ADAL" clId="{2C206EC4-CF1B-49D1-A0FA-DBF3898827C3}" dt="2022-03-05T12:25:50.739" v="1426" actId="47"/>
        <pc:sldMkLst>
          <pc:docMk/>
          <pc:sldMk cId="0" sldId="287"/>
        </pc:sldMkLst>
        <pc:spChg chg="mod">
          <ac:chgData name="Lukas Wallrich (Staff)" userId="74c9ee81-4c0d-413a-a571-5c8398ac27a1" providerId="ADAL" clId="{2C206EC4-CF1B-49D1-A0FA-DBF3898827C3}" dt="2022-03-05T12:17:15.220" v="1011" actId="20577"/>
          <ac:spMkLst>
            <pc:docMk/>
            <pc:sldMk cId="0" sldId="287"/>
            <ac:spMk id="535" creationId="{00000000-0000-0000-0000-000000000000}"/>
          </ac:spMkLst>
        </pc:spChg>
      </pc:sldChg>
      <pc:sldChg chg="del ord">
        <pc:chgData name="Lukas Wallrich (Staff)" userId="74c9ee81-4c0d-413a-a571-5c8398ac27a1" providerId="ADAL" clId="{2C206EC4-CF1B-49D1-A0FA-DBF3898827C3}" dt="2022-03-05T12:25:50.739" v="1426" actId="47"/>
        <pc:sldMkLst>
          <pc:docMk/>
          <pc:sldMk cId="0" sldId="288"/>
        </pc:sldMkLst>
      </pc:sldChg>
      <pc:sldChg chg="modSp mod">
        <pc:chgData name="Lukas Wallrich (Staff)" userId="74c9ee81-4c0d-413a-a571-5c8398ac27a1" providerId="ADAL" clId="{2C206EC4-CF1B-49D1-A0FA-DBF3898827C3}" dt="2022-03-05T11:43:25.567" v="8" actId="27636"/>
        <pc:sldMkLst>
          <pc:docMk/>
          <pc:sldMk cId="0" sldId="289"/>
        </pc:sldMkLst>
        <pc:spChg chg="mod">
          <ac:chgData name="Lukas Wallrich (Staff)" userId="74c9ee81-4c0d-413a-a571-5c8398ac27a1" providerId="ADAL" clId="{2C206EC4-CF1B-49D1-A0FA-DBF3898827C3}" dt="2022-03-05T11:43:25.567" v="8" actId="27636"/>
          <ac:spMkLst>
            <pc:docMk/>
            <pc:sldMk cId="0" sldId="289"/>
            <ac:spMk id="549" creationId="{00000000-0000-0000-0000-000000000000}"/>
          </ac:spMkLst>
        </pc:spChg>
      </pc:sldChg>
      <pc:sldChg chg="modSp mod">
        <pc:chgData name="Lukas Wallrich (Staff)" userId="74c9ee81-4c0d-413a-a571-5c8398ac27a1" providerId="ADAL" clId="{2C206EC4-CF1B-49D1-A0FA-DBF3898827C3}" dt="2022-03-05T11:43:25.572" v="10" actId="27636"/>
        <pc:sldMkLst>
          <pc:docMk/>
          <pc:sldMk cId="0" sldId="290"/>
        </pc:sldMkLst>
        <pc:spChg chg="mod">
          <ac:chgData name="Lukas Wallrich (Staff)" userId="74c9ee81-4c0d-413a-a571-5c8398ac27a1" providerId="ADAL" clId="{2C206EC4-CF1B-49D1-A0FA-DBF3898827C3}" dt="2022-03-05T11:43:25.572" v="10" actId="27636"/>
          <ac:spMkLst>
            <pc:docMk/>
            <pc:sldMk cId="0" sldId="290"/>
            <ac:spMk id="556" creationId="{00000000-0000-0000-0000-000000000000}"/>
          </ac:spMkLst>
        </pc:spChg>
        <pc:spChg chg="mod">
          <ac:chgData name="Lukas Wallrich (Staff)" userId="74c9ee81-4c0d-413a-a571-5c8398ac27a1" providerId="ADAL" clId="{2C206EC4-CF1B-49D1-A0FA-DBF3898827C3}" dt="2022-03-05T11:43:25.569" v="9" actId="27636"/>
          <ac:spMkLst>
            <pc:docMk/>
            <pc:sldMk cId="0" sldId="290"/>
            <ac:spMk id="559" creationId="{00000000-0000-0000-0000-000000000000}"/>
          </ac:spMkLst>
        </pc:spChg>
      </pc:sldChg>
      <pc:sldChg chg="modSp mod">
        <pc:chgData name="Lukas Wallrich (Staff)" userId="74c9ee81-4c0d-413a-a571-5c8398ac27a1" providerId="ADAL" clId="{2C206EC4-CF1B-49D1-A0FA-DBF3898827C3}" dt="2022-03-05T11:43:25.576" v="13" actId="27636"/>
        <pc:sldMkLst>
          <pc:docMk/>
          <pc:sldMk cId="0" sldId="291"/>
        </pc:sldMkLst>
        <pc:spChg chg="mod">
          <ac:chgData name="Lukas Wallrich (Staff)" userId="74c9ee81-4c0d-413a-a571-5c8398ac27a1" providerId="ADAL" clId="{2C206EC4-CF1B-49D1-A0FA-DBF3898827C3}" dt="2022-03-05T11:43:25.573" v="11" actId="27636"/>
          <ac:spMkLst>
            <pc:docMk/>
            <pc:sldMk cId="0" sldId="291"/>
            <ac:spMk id="566" creationId="{00000000-0000-0000-0000-000000000000}"/>
          </ac:spMkLst>
        </pc:spChg>
        <pc:spChg chg="mod">
          <ac:chgData name="Lukas Wallrich (Staff)" userId="74c9ee81-4c0d-413a-a571-5c8398ac27a1" providerId="ADAL" clId="{2C206EC4-CF1B-49D1-A0FA-DBF3898827C3}" dt="2022-03-05T11:43:25.574" v="12" actId="27636"/>
          <ac:spMkLst>
            <pc:docMk/>
            <pc:sldMk cId="0" sldId="291"/>
            <ac:spMk id="569" creationId="{00000000-0000-0000-0000-000000000000}"/>
          </ac:spMkLst>
        </pc:spChg>
        <pc:spChg chg="mod">
          <ac:chgData name="Lukas Wallrich (Staff)" userId="74c9ee81-4c0d-413a-a571-5c8398ac27a1" providerId="ADAL" clId="{2C206EC4-CF1B-49D1-A0FA-DBF3898827C3}" dt="2022-03-05T11:43:25.576" v="13" actId="27636"/>
          <ac:spMkLst>
            <pc:docMk/>
            <pc:sldMk cId="0" sldId="291"/>
            <ac:spMk id="572" creationId="{00000000-0000-0000-0000-000000000000}"/>
          </ac:spMkLst>
        </pc:spChg>
      </pc:sldChg>
      <pc:sldChg chg="modSp mod">
        <pc:chgData name="Lukas Wallrich (Staff)" userId="74c9ee81-4c0d-413a-a571-5c8398ac27a1" providerId="ADAL" clId="{2C206EC4-CF1B-49D1-A0FA-DBF3898827C3}" dt="2022-03-05T11:43:25.581" v="17" actId="27636"/>
        <pc:sldMkLst>
          <pc:docMk/>
          <pc:sldMk cId="0" sldId="292"/>
        </pc:sldMkLst>
        <pc:spChg chg="mod">
          <ac:chgData name="Lukas Wallrich (Staff)" userId="74c9ee81-4c0d-413a-a571-5c8398ac27a1" providerId="ADAL" clId="{2C206EC4-CF1B-49D1-A0FA-DBF3898827C3}" dt="2022-03-05T11:43:25.581" v="17" actId="27636"/>
          <ac:spMkLst>
            <pc:docMk/>
            <pc:sldMk cId="0" sldId="292"/>
            <ac:spMk id="578" creationId="{00000000-0000-0000-0000-000000000000}"/>
          </ac:spMkLst>
        </pc:spChg>
        <pc:spChg chg="mod">
          <ac:chgData name="Lukas Wallrich (Staff)" userId="74c9ee81-4c0d-413a-a571-5c8398ac27a1" providerId="ADAL" clId="{2C206EC4-CF1B-49D1-A0FA-DBF3898827C3}" dt="2022-03-05T11:43:25.579" v="15" actId="27636"/>
          <ac:spMkLst>
            <pc:docMk/>
            <pc:sldMk cId="0" sldId="292"/>
            <ac:spMk id="581" creationId="{00000000-0000-0000-0000-000000000000}"/>
          </ac:spMkLst>
        </pc:spChg>
        <pc:spChg chg="mod">
          <ac:chgData name="Lukas Wallrich (Staff)" userId="74c9ee81-4c0d-413a-a571-5c8398ac27a1" providerId="ADAL" clId="{2C206EC4-CF1B-49D1-A0FA-DBF3898827C3}" dt="2022-03-05T11:43:25.578" v="14" actId="27636"/>
          <ac:spMkLst>
            <pc:docMk/>
            <pc:sldMk cId="0" sldId="292"/>
            <ac:spMk id="584" creationId="{00000000-0000-0000-0000-000000000000}"/>
          </ac:spMkLst>
        </pc:spChg>
        <pc:spChg chg="mod">
          <ac:chgData name="Lukas Wallrich (Staff)" userId="74c9ee81-4c0d-413a-a571-5c8398ac27a1" providerId="ADAL" clId="{2C206EC4-CF1B-49D1-A0FA-DBF3898827C3}" dt="2022-03-05T11:43:25.580" v="16" actId="27636"/>
          <ac:spMkLst>
            <pc:docMk/>
            <pc:sldMk cId="0" sldId="292"/>
            <ac:spMk id="586" creationId="{00000000-0000-0000-0000-000000000000}"/>
          </ac:spMkLst>
        </pc:spChg>
      </pc:sldChg>
      <pc:sldChg chg="modSp mod">
        <pc:chgData name="Lukas Wallrich (Staff)" userId="74c9ee81-4c0d-413a-a571-5c8398ac27a1" providerId="ADAL" clId="{2C206EC4-CF1B-49D1-A0FA-DBF3898827C3}" dt="2022-03-05T12:28:46.695" v="1446" actId="6549"/>
        <pc:sldMkLst>
          <pc:docMk/>
          <pc:sldMk cId="0" sldId="293"/>
        </pc:sldMkLst>
        <pc:spChg chg="mod">
          <ac:chgData name="Lukas Wallrich (Staff)" userId="74c9ee81-4c0d-413a-a571-5c8398ac27a1" providerId="ADAL" clId="{2C206EC4-CF1B-49D1-A0FA-DBF3898827C3}" dt="2022-03-05T12:28:46.695" v="1446" actId="6549"/>
          <ac:spMkLst>
            <pc:docMk/>
            <pc:sldMk cId="0" sldId="293"/>
            <ac:spMk id="590" creationId="{00000000-0000-0000-0000-000000000000}"/>
          </ac:spMkLst>
        </pc:spChg>
        <pc:spChg chg="mod">
          <ac:chgData name="Lukas Wallrich (Staff)" userId="74c9ee81-4c0d-413a-a571-5c8398ac27a1" providerId="ADAL" clId="{2C206EC4-CF1B-49D1-A0FA-DBF3898827C3}" dt="2022-03-05T12:28:38.508" v="1444" actId="14100"/>
          <ac:spMkLst>
            <pc:docMk/>
            <pc:sldMk cId="0" sldId="293"/>
            <ac:spMk id="591" creationId="{00000000-0000-0000-0000-000000000000}"/>
          </ac:spMkLst>
        </pc:spChg>
        <pc:spChg chg="mod">
          <ac:chgData name="Lukas Wallrich (Staff)" userId="74c9ee81-4c0d-413a-a571-5c8398ac27a1" providerId="ADAL" clId="{2C206EC4-CF1B-49D1-A0FA-DBF3898827C3}" dt="2022-03-05T11:43:25.585" v="18" actId="27636"/>
          <ac:spMkLst>
            <pc:docMk/>
            <pc:sldMk cId="0" sldId="293"/>
            <ac:spMk id="592" creationId="{00000000-0000-0000-0000-000000000000}"/>
          </ac:spMkLst>
        </pc:spChg>
        <pc:spChg chg="mod">
          <ac:chgData name="Lukas Wallrich (Staff)" userId="74c9ee81-4c0d-413a-a571-5c8398ac27a1" providerId="ADAL" clId="{2C206EC4-CF1B-49D1-A0FA-DBF3898827C3}" dt="2022-03-05T11:43:25.586" v="19" actId="27636"/>
          <ac:spMkLst>
            <pc:docMk/>
            <pc:sldMk cId="0" sldId="293"/>
            <ac:spMk id="593" creationId="{00000000-0000-0000-0000-000000000000}"/>
          </ac:spMkLst>
        </pc:spChg>
      </pc:sldChg>
      <pc:sldChg chg="modSp mod">
        <pc:chgData name="Lukas Wallrich (Staff)" userId="74c9ee81-4c0d-413a-a571-5c8398ac27a1" providerId="ADAL" clId="{2C206EC4-CF1B-49D1-A0FA-DBF3898827C3}" dt="2022-03-05T12:28:58.014" v="1448" actId="14100"/>
        <pc:sldMkLst>
          <pc:docMk/>
          <pc:sldMk cId="0" sldId="294"/>
        </pc:sldMkLst>
        <pc:spChg chg="mod">
          <ac:chgData name="Lukas Wallrich (Staff)" userId="74c9ee81-4c0d-413a-a571-5c8398ac27a1" providerId="ADAL" clId="{2C206EC4-CF1B-49D1-A0FA-DBF3898827C3}" dt="2022-03-05T12:28:55.645" v="1447" actId="14100"/>
          <ac:spMkLst>
            <pc:docMk/>
            <pc:sldMk cId="0" sldId="294"/>
            <ac:spMk id="599" creationId="{00000000-0000-0000-0000-000000000000}"/>
          </ac:spMkLst>
        </pc:spChg>
        <pc:spChg chg="mod">
          <ac:chgData name="Lukas Wallrich (Staff)" userId="74c9ee81-4c0d-413a-a571-5c8398ac27a1" providerId="ADAL" clId="{2C206EC4-CF1B-49D1-A0FA-DBF3898827C3}" dt="2022-03-05T11:43:25.589" v="20" actId="27636"/>
          <ac:spMkLst>
            <pc:docMk/>
            <pc:sldMk cId="0" sldId="294"/>
            <ac:spMk id="600" creationId="{00000000-0000-0000-0000-000000000000}"/>
          </ac:spMkLst>
        </pc:spChg>
        <pc:spChg chg="mod">
          <ac:chgData name="Lukas Wallrich (Staff)" userId="74c9ee81-4c0d-413a-a571-5c8398ac27a1" providerId="ADAL" clId="{2C206EC4-CF1B-49D1-A0FA-DBF3898827C3}" dt="2022-03-05T11:43:25.590" v="21" actId="27636"/>
          <ac:spMkLst>
            <pc:docMk/>
            <pc:sldMk cId="0" sldId="294"/>
            <ac:spMk id="601" creationId="{00000000-0000-0000-0000-000000000000}"/>
          </ac:spMkLst>
        </pc:spChg>
        <pc:spChg chg="mod">
          <ac:chgData name="Lukas Wallrich (Staff)" userId="74c9ee81-4c0d-413a-a571-5c8398ac27a1" providerId="ADAL" clId="{2C206EC4-CF1B-49D1-A0FA-DBF3898827C3}" dt="2022-03-05T12:28:58.014" v="1448" actId="14100"/>
          <ac:spMkLst>
            <pc:docMk/>
            <pc:sldMk cId="0" sldId="294"/>
            <ac:spMk id="603" creationId="{00000000-0000-0000-0000-000000000000}"/>
          </ac:spMkLst>
        </pc:spChg>
      </pc:sldChg>
      <pc:sldChg chg="addSp delSp modSp mod delAnim">
        <pc:chgData name="Lukas Wallrich (Staff)" userId="74c9ee81-4c0d-413a-a571-5c8398ac27a1" providerId="ADAL" clId="{2C206EC4-CF1B-49D1-A0FA-DBF3898827C3}" dt="2022-03-17T01:34:17.654" v="2249" actId="20577"/>
        <pc:sldMkLst>
          <pc:docMk/>
          <pc:sldMk cId="0" sldId="296"/>
        </pc:sldMkLst>
        <pc:spChg chg="add mod">
          <ac:chgData name="Lukas Wallrich (Staff)" userId="74c9ee81-4c0d-413a-a571-5c8398ac27a1" providerId="ADAL" clId="{2C206EC4-CF1B-49D1-A0FA-DBF3898827C3}" dt="2022-03-17T01:34:17.654" v="2249" actId="20577"/>
          <ac:spMkLst>
            <pc:docMk/>
            <pc:sldMk cId="0" sldId="296"/>
            <ac:spMk id="6" creationId="{BF540BD3-B6BC-4378-B165-174AB5A8374F}"/>
          </ac:spMkLst>
        </pc:spChg>
        <pc:spChg chg="mod">
          <ac:chgData name="Lukas Wallrich (Staff)" userId="74c9ee81-4c0d-413a-a571-5c8398ac27a1" providerId="ADAL" clId="{2C206EC4-CF1B-49D1-A0FA-DBF3898827C3}" dt="2022-03-05T12:29:07.772" v="1449" actId="20577"/>
          <ac:spMkLst>
            <pc:docMk/>
            <pc:sldMk cId="0" sldId="296"/>
            <ac:spMk id="612" creationId="{00000000-0000-0000-0000-000000000000}"/>
          </ac:spMkLst>
        </pc:spChg>
        <pc:picChg chg="del">
          <ac:chgData name="Lukas Wallrich (Staff)" userId="74c9ee81-4c0d-413a-a571-5c8398ac27a1" providerId="ADAL" clId="{2C206EC4-CF1B-49D1-A0FA-DBF3898827C3}" dt="2022-03-17T01:33:15.083" v="2246" actId="478"/>
          <ac:picMkLst>
            <pc:docMk/>
            <pc:sldMk cId="0" sldId="296"/>
            <ac:picMk id="613" creationId="{00000000-0000-0000-0000-000000000000}"/>
          </ac:picMkLst>
        </pc:picChg>
      </pc:sldChg>
      <pc:sldChg chg="modSp mod">
        <pc:chgData name="Lukas Wallrich (Staff)" userId="74c9ee81-4c0d-413a-a571-5c8398ac27a1" providerId="ADAL" clId="{2C206EC4-CF1B-49D1-A0FA-DBF3898827C3}" dt="2022-03-05T12:31:31.988" v="1555" actId="14100"/>
        <pc:sldMkLst>
          <pc:docMk/>
          <pc:sldMk cId="0" sldId="297"/>
        </pc:sldMkLst>
        <pc:spChg chg="mod">
          <ac:chgData name="Lukas Wallrich (Staff)" userId="74c9ee81-4c0d-413a-a571-5c8398ac27a1" providerId="ADAL" clId="{2C206EC4-CF1B-49D1-A0FA-DBF3898827C3}" dt="2022-03-05T12:30:36.545" v="1525" actId="207"/>
          <ac:spMkLst>
            <pc:docMk/>
            <pc:sldMk cId="0" sldId="297"/>
            <ac:spMk id="617" creationId="{00000000-0000-0000-0000-000000000000}"/>
          </ac:spMkLst>
        </pc:spChg>
        <pc:spChg chg="mod">
          <ac:chgData name="Lukas Wallrich (Staff)" userId="74c9ee81-4c0d-413a-a571-5c8398ac27a1" providerId="ADAL" clId="{2C206EC4-CF1B-49D1-A0FA-DBF3898827C3}" dt="2022-03-05T12:31:14.291" v="1550" actId="207"/>
          <ac:spMkLst>
            <pc:docMk/>
            <pc:sldMk cId="0" sldId="297"/>
            <ac:spMk id="631" creationId="{00000000-0000-0000-0000-000000000000}"/>
          </ac:spMkLst>
        </pc:spChg>
        <pc:spChg chg="mod">
          <ac:chgData name="Lukas Wallrich (Staff)" userId="74c9ee81-4c0d-413a-a571-5c8398ac27a1" providerId="ADAL" clId="{2C206EC4-CF1B-49D1-A0FA-DBF3898827C3}" dt="2022-03-05T12:31:24.836" v="1553" actId="1076"/>
          <ac:spMkLst>
            <pc:docMk/>
            <pc:sldMk cId="0" sldId="297"/>
            <ac:spMk id="632" creationId="{00000000-0000-0000-0000-000000000000}"/>
          </ac:spMkLst>
        </pc:spChg>
        <pc:spChg chg="mod">
          <ac:chgData name="Lukas Wallrich (Staff)" userId="74c9ee81-4c0d-413a-a571-5c8398ac27a1" providerId="ADAL" clId="{2C206EC4-CF1B-49D1-A0FA-DBF3898827C3}" dt="2022-03-05T12:31:31.988" v="1555" actId="14100"/>
          <ac:spMkLst>
            <pc:docMk/>
            <pc:sldMk cId="0" sldId="297"/>
            <ac:spMk id="636" creationId="{00000000-0000-0000-0000-000000000000}"/>
          </ac:spMkLst>
        </pc:spChg>
      </pc:sldChg>
      <pc:sldChg chg="addSp delSp modSp mod delAnim">
        <pc:chgData name="Lukas Wallrich (Staff)" userId="74c9ee81-4c0d-413a-a571-5c8398ac27a1" providerId="ADAL" clId="{2C206EC4-CF1B-49D1-A0FA-DBF3898827C3}" dt="2022-03-17T01:33:04.377" v="2245" actId="20577"/>
        <pc:sldMkLst>
          <pc:docMk/>
          <pc:sldMk cId="0" sldId="299"/>
        </pc:sldMkLst>
        <pc:spChg chg="add mod">
          <ac:chgData name="Lukas Wallrich (Staff)" userId="74c9ee81-4c0d-413a-a571-5c8398ac27a1" providerId="ADAL" clId="{2C206EC4-CF1B-49D1-A0FA-DBF3898827C3}" dt="2022-03-17T01:33:04.377" v="2245" actId="20577"/>
          <ac:spMkLst>
            <pc:docMk/>
            <pc:sldMk cId="0" sldId="299"/>
            <ac:spMk id="6" creationId="{1BE9599A-C67B-44F4-94EF-08AB8624EB30}"/>
          </ac:spMkLst>
        </pc:spChg>
        <pc:spChg chg="mod">
          <ac:chgData name="Lukas Wallrich (Staff)" userId="74c9ee81-4c0d-413a-a571-5c8398ac27a1" providerId="ADAL" clId="{2C206EC4-CF1B-49D1-A0FA-DBF3898827C3}" dt="2022-03-05T12:04:05.861" v="590" actId="20577"/>
          <ac:spMkLst>
            <pc:docMk/>
            <pc:sldMk cId="0" sldId="299"/>
            <ac:spMk id="644" creationId="{00000000-0000-0000-0000-000000000000}"/>
          </ac:spMkLst>
        </pc:spChg>
        <pc:picChg chg="del">
          <ac:chgData name="Lukas Wallrich (Staff)" userId="74c9ee81-4c0d-413a-a571-5c8398ac27a1" providerId="ADAL" clId="{2C206EC4-CF1B-49D1-A0FA-DBF3898827C3}" dt="2022-03-17T01:32:59.754" v="2242" actId="478"/>
          <ac:picMkLst>
            <pc:docMk/>
            <pc:sldMk cId="0" sldId="299"/>
            <ac:picMk id="645" creationId="{00000000-0000-0000-0000-000000000000}"/>
          </ac:picMkLst>
        </pc:picChg>
      </pc:sldChg>
      <pc:sldChg chg="del">
        <pc:chgData name="Lukas Wallrich (Staff)" userId="74c9ee81-4c0d-413a-a571-5c8398ac27a1" providerId="ADAL" clId="{2C206EC4-CF1B-49D1-A0FA-DBF3898827C3}" dt="2022-03-05T12:39:01.415" v="1726" actId="47"/>
        <pc:sldMkLst>
          <pc:docMk/>
          <pc:sldMk cId="0" sldId="300"/>
        </pc:sldMkLst>
      </pc:sldChg>
      <pc:sldChg chg="del">
        <pc:chgData name="Lukas Wallrich (Staff)" userId="74c9ee81-4c0d-413a-a571-5c8398ac27a1" providerId="ADAL" clId="{2C206EC4-CF1B-49D1-A0FA-DBF3898827C3}" dt="2022-03-05T12:39:01.415" v="1726" actId="47"/>
        <pc:sldMkLst>
          <pc:docMk/>
          <pc:sldMk cId="0" sldId="301"/>
        </pc:sldMkLst>
      </pc:sldChg>
      <pc:sldChg chg="del">
        <pc:chgData name="Lukas Wallrich (Staff)" userId="74c9ee81-4c0d-413a-a571-5c8398ac27a1" providerId="ADAL" clId="{2C206EC4-CF1B-49D1-A0FA-DBF3898827C3}" dt="2022-03-05T12:39:01.415" v="1726" actId="47"/>
        <pc:sldMkLst>
          <pc:docMk/>
          <pc:sldMk cId="0" sldId="302"/>
        </pc:sldMkLst>
      </pc:sldChg>
      <pc:sldChg chg="addSp modSp mod modNotesTx">
        <pc:chgData name="Lukas Wallrich (Staff)" userId="74c9ee81-4c0d-413a-a571-5c8398ac27a1" providerId="ADAL" clId="{2C206EC4-CF1B-49D1-A0FA-DBF3898827C3}" dt="2022-03-05T13:09:05.828" v="2014" actId="20577"/>
        <pc:sldMkLst>
          <pc:docMk/>
          <pc:sldMk cId="0" sldId="304"/>
        </pc:sldMkLst>
        <pc:spChg chg="add mod">
          <ac:chgData name="Lukas Wallrich (Staff)" userId="74c9ee81-4c0d-413a-a571-5c8398ac27a1" providerId="ADAL" clId="{2C206EC4-CF1B-49D1-A0FA-DBF3898827C3}" dt="2022-03-05T12:40:06.662" v="1739" actId="207"/>
          <ac:spMkLst>
            <pc:docMk/>
            <pc:sldMk cId="0" sldId="304"/>
            <ac:spMk id="6" creationId="{62E0FBFA-A1CF-45B4-8A53-A1AFE3082AC4}"/>
          </ac:spMkLst>
        </pc:spChg>
        <pc:spChg chg="mod">
          <ac:chgData name="Lukas Wallrich (Staff)" userId="74c9ee81-4c0d-413a-a571-5c8398ac27a1" providerId="ADAL" clId="{2C206EC4-CF1B-49D1-A0FA-DBF3898827C3}" dt="2022-03-05T12:39:41.093" v="1728" actId="1076"/>
          <ac:spMkLst>
            <pc:docMk/>
            <pc:sldMk cId="0" sldId="304"/>
            <ac:spMk id="918" creationId="{00000000-0000-0000-0000-000000000000}"/>
          </ac:spMkLst>
        </pc:spChg>
        <pc:picChg chg="mod">
          <ac:chgData name="Lukas Wallrich (Staff)" userId="74c9ee81-4c0d-413a-a571-5c8398ac27a1" providerId="ADAL" clId="{2C206EC4-CF1B-49D1-A0FA-DBF3898827C3}" dt="2022-03-05T12:39:41.093" v="1728" actId="1076"/>
          <ac:picMkLst>
            <pc:docMk/>
            <pc:sldMk cId="0" sldId="304"/>
            <ac:picMk id="917" creationId="{00000000-0000-0000-0000-000000000000}"/>
          </ac:picMkLst>
        </pc:picChg>
      </pc:sldChg>
      <pc:sldChg chg="addSp delSp modSp mod ord setBg modAnim">
        <pc:chgData name="Lukas Wallrich (Staff)" userId="74c9ee81-4c0d-413a-a571-5c8398ac27a1" providerId="ADAL" clId="{2C206EC4-CF1B-49D1-A0FA-DBF3898827C3}" dt="2022-03-17T00:59:01.007" v="2200"/>
        <pc:sldMkLst>
          <pc:docMk/>
          <pc:sldMk cId="0" sldId="305"/>
        </pc:sldMkLst>
        <pc:spChg chg="add">
          <ac:chgData name="Lukas Wallrich (Staff)" userId="74c9ee81-4c0d-413a-a571-5c8398ac27a1" providerId="ADAL" clId="{2C206EC4-CF1B-49D1-A0FA-DBF3898827C3}" dt="2022-03-05T12:41:21.954" v="1746" actId="26606"/>
          <ac:spMkLst>
            <pc:docMk/>
            <pc:sldMk cId="0" sldId="305"/>
            <ac:spMk id="102" creationId="{12609869-9E80-471B-A487-A53288E0E791}"/>
          </ac:spMkLst>
        </pc:spChg>
        <pc:spChg chg="add">
          <ac:chgData name="Lukas Wallrich (Staff)" userId="74c9ee81-4c0d-413a-a571-5c8398ac27a1" providerId="ADAL" clId="{2C206EC4-CF1B-49D1-A0FA-DBF3898827C3}" dt="2022-03-05T12:41:21.954" v="1746" actId="26606"/>
          <ac:spMkLst>
            <pc:docMk/>
            <pc:sldMk cId="0" sldId="305"/>
            <ac:spMk id="104" creationId="{7004738A-9D34-43E8-97D2-CA0EED4F8BE0}"/>
          </ac:spMkLst>
        </pc:spChg>
        <pc:spChg chg="add">
          <ac:chgData name="Lukas Wallrich (Staff)" userId="74c9ee81-4c0d-413a-a571-5c8398ac27a1" providerId="ADAL" clId="{2C206EC4-CF1B-49D1-A0FA-DBF3898827C3}" dt="2022-03-05T12:41:21.954" v="1746" actId="26606"/>
          <ac:spMkLst>
            <pc:docMk/>
            <pc:sldMk cId="0" sldId="305"/>
            <ac:spMk id="106" creationId="{B8B8D07F-F13E-443E-BA68-2D26672D76B9}"/>
          </ac:spMkLst>
        </pc:spChg>
        <pc:spChg chg="add">
          <ac:chgData name="Lukas Wallrich (Staff)" userId="74c9ee81-4c0d-413a-a571-5c8398ac27a1" providerId="ADAL" clId="{2C206EC4-CF1B-49D1-A0FA-DBF3898827C3}" dt="2022-03-05T12:41:21.954" v="1746" actId="26606"/>
          <ac:spMkLst>
            <pc:docMk/>
            <pc:sldMk cId="0" sldId="305"/>
            <ac:spMk id="108" creationId="{2813A4FA-24A5-41ED-A534-3807D1B2F344}"/>
          </ac:spMkLst>
        </pc:spChg>
        <pc:spChg chg="add">
          <ac:chgData name="Lukas Wallrich (Staff)" userId="74c9ee81-4c0d-413a-a571-5c8398ac27a1" providerId="ADAL" clId="{2C206EC4-CF1B-49D1-A0FA-DBF3898827C3}" dt="2022-03-05T12:41:21.954" v="1746" actId="26606"/>
          <ac:spMkLst>
            <pc:docMk/>
            <pc:sldMk cId="0" sldId="305"/>
            <ac:spMk id="110" creationId="{C3944F27-CA70-4E84-A51A-E6BF89558979}"/>
          </ac:spMkLst>
        </pc:spChg>
        <pc:spChg chg="add">
          <ac:chgData name="Lukas Wallrich (Staff)" userId="74c9ee81-4c0d-413a-a571-5c8398ac27a1" providerId="ADAL" clId="{2C206EC4-CF1B-49D1-A0FA-DBF3898827C3}" dt="2022-03-05T12:41:21.954" v="1746" actId="26606"/>
          <ac:spMkLst>
            <pc:docMk/>
            <pc:sldMk cId="0" sldId="305"/>
            <ac:spMk id="923"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27" creationId="{00000000-0000-0000-0000-000000000000}"/>
          </ac:spMkLst>
        </pc:spChg>
        <pc:spChg chg="add">
          <ac:chgData name="Lukas Wallrich (Staff)" userId="74c9ee81-4c0d-413a-a571-5c8398ac27a1" providerId="ADAL" clId="{2C206EC4-CF1B-49D1-A0FA-DBF3898827C3}" dt="2022-03-05T12:41:21.954" v="1746" actId="26606"/>
          <ac:spMkLst>
            <pc:docMk/>
            <pc:sldMk cId="0" sldId="305"/>
            <ac:spMk id="928" creationId="{00000000-0000-0000-0000-000000000000}"/>
          </ac:spMkLst>
        </pc:spChg>
        <pc:spChg chg="add mod">
          <ac:chgData name="Lukas Wallrich (Staff)" userId="74c9ee81-4c0d-413a-a571-5c8398ac27a1" providerId="ADAL" clId="{2C206EC4-CF1B-49D1-A0FA-DBF3898827C3}" dt="2022-03-05T12:42:14.065" v="1803" actId="207"/>
          <ac:spMkLst>
            <pc:docMk/>
            <pc:sldMk cId="0" sldId="305"/>
            <ac:spMk id="929"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30" creationId="{00000000-0000-0000-0000-000000000000}"/>
          </ac:spMkLst>
        </pc:spChg>
        <pc:spChg chg="del mod ord replId">
          <ac:chgData name="Lukas Wallrich (Staff)" userId="74c9ee81-4c0d-413a-a571-5c8398ac27a1" providerId="ADAL" clId="{2C206EC4-CF1B-49D1-A0FA-DBF3898827C3}" dt="2022-03-05T12:41:21.954" v="1746" actId="26606"/>
          <ac:spMkLst>
            <pc:docMk/>
            <pc:sldMk cId="0" sldId="305"/>
            <ac:spMk id="931"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2"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3" creationId="{00000000-0000-0000-0000-000000000000}"/>
          </ac:spMkLst>
        </pc:spChg>
        <pc:grpChg chg="del">
          <ac:chgData name="Lukas Wallrich (Staff)" userId="74c9ee81-4c0d-413a-a571-5c8398ac27a1" providerId="ADAL" clId="{2C206EC4-CF1B-49D1-A0FA-DBF3898827C3}" dt="2022-03-05T12:41:09.061" v="1740" actId="478"/>
          <ac:grpSpMkLst>
            <pc:docMk/>
            <pc:sldMk cId="0" sldId="305"/>
            <ac:grpSpMk id="926" creationId="{00000000-0000-0000-0000-000000000000}"/>
          </ac:grpSpMkLst>
        </pc:grpChg>
        <pc:picChg chg="add mod">
          <ac:chgData name="Lukas Wallrich (Staff)" userId="74c9ee81-4c0d-413a-a571-5c8398ac27a1" providerId="ADAL" clId="{2C206EC4-CF1B-49D1-A0FA-DBF3898827C3}" dt="2022-03-05T12:41:21.954" v="1746" actId="26606"/>
          <ac:picMkLst>
            <pc:docMk/>
            <pc:sldMk cId="0" sldId="305"/>
            <ac:picMk id="10" creationId="{AC4B6ECB-11FE-402C-A60A-62B29989D551}"/>
          </ac:picMkLst>
        </pc:picChg>
      </pc:sldChg>
      <pc:sldChg chg="del">
        <pc:chgData name="Lukas Wallrich (Staff)" userId="74c9ee81-4c0d-413a-a571-5c8398ac27a1" providerId="ADAL" clId="{2C206EC4-CF1B-49D1-A0FA-DBF3898827C3}" dt="2022-03-05T12:42:49.682" v="1805" actId="47"/>
        <pc:sldMkLst>
          <pc:docMk/>
          <pc:sldMk cId="0" sldId="306"/>
        </pc:sldMkLst>
      </pc:sldChg>
      <pc:sldChg chg="del">
        <pc:chgData name="Lukas Wallrich (Staff)" userId="74c9ee81-4c0d-413a-a571-5c8398ac27a1" providerId="ADAL" clId="{2C206EC4-CF1B-49D1-A0FA-DBF3898827C3}" dt="2022-03-05T12:42:45.274" v="1804" actId="47"/>
        <pc:sldMkLst>
          <pc:docMk/>
          <pc:sldMk cId="0" sldId="308"/>
        </pc:sldMkLst>
      </pc:sldChg>
      <pc:sldChg chg="del">
        <pc:chgData name="Lukas Wallrich (Staff)" userId="74c9ee81-4c0d-413a-a571-5c8398ac27a1" providerId="ADAL" clId="{2C206EC4-CF1B-49D1-A0FA-DBF3898827C3}" dt="2022-03-05T12:42:45.274" v="1804" actId="47"/>
        <pc:sldMkLst>
          <pc:docMk/>
          <pc:sldMk cId="0" sldId="309"/>
        </pc:sldMkLst>
      </pc:sldChg>
      <pc:sldChg chg="modSp mod">
        <pc:chgData name="Lukas Wallrich (Staff)" userId="74c9ee81-4c0d-413a-a571-5c8398ac27a1" providerId="ADAL" clId="{2C206EC4-CF1B-49D1-A0FA-DBF3898827C3}" dt="2022-03-05T13:05:44.294" v="1857" actId="1076"/>
        <pc:sldMkLst>
          <pc:docMk/>
          <pc:sldMk cId="0" sldId="310"/>
        </pc:sldMkLst>
        <pc:spChg chg="mod">
          <ac:chgData name="Lukas Wallrich (Staff)" userId="74c9ee81-4c0d-413a-a571-5c8398ac27a1" providerId="ADAL" clId="{2C206EC4-CF1B-49D1-A0FA-DBF3898827C3}" dt="2022-03-05T13:05:44.294" v="1857" actId="1076"/>
          <ac:spMkLst>
            <pc:docMk/>
            <pc:sldMk cId="0" sldId="310"/>
            <ac:spMk id="978"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89"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90" creationId="{00000000-0000-0000-0000-000000000000}"/>
          </ac:spMkLst>
        </pc:spChg>
        <pc:grpChg chg="mod">
          <ac:chgData name="Lukas Wallrich (Staff)" userId="74c9ee81-4c0d-413a-a571-5c8398ac27a1" providerId="ADAL" clId="{2C206EC4-CF1B-49D1-A0FA-DBF3898827C3}" dt="2022-03-05T13:05:44.294" v="1857" actId="1076"/>
          <ac:grpSpMkLst>
            <pc:docMk/>
            <pc:sldMk cId="0" sldId="310"/>
            <ac:grpSpMk id="988" creationId="{00000000-0000-0000-0000-000000000000}"/>
          </ac:grpSpMkLst>
        </pc:grpChg>
      </pc:sldChg>
      <pc:sldChg chg="del">
        <pc:chgData name="Lukas Wallrich (Staff)" userId="74c9ee81-4c0d-413a-a571-5c8398ac27a1" providerId="ADAL" clId="{2C206EC4-CF1B-49D1-A0FA-DBF3898827C3}" dt="2022-03-05T12:42:45.274" v="1804" actId="47"/>
        <pc:sldMkLst>
          <pc:docMk/>
          <pc:sldMk cId="0" sldId="311"/>
        </pc:sldMkLst>
      </pc:sldChg>
      <pc:sldChg chg="modSp mod ord">
        <pc:chgData name="Lukas Wallrich (Staff)" userId="74c9ee81-4c0d-413a-a571-5c8398ac27a1" providerId="ADAL" clId="{2C206EC4-CF1B-49D1-A0FA-DBF3898827C3}" dt="2022-03-05T12:43:12.150" v="1808" actId="14100"/>
        <pc:sldMkLst>
          <pc:docMk/>
          <pc:sldMk cId="0" sldId="312"/>
        </pc:sldMkLst>
        <pc:spChg chg="mod">
          <ac:chgData name="Lukas Wallrich (Staff)" userId="74c9ee81-4c0d-413a-a571-5c8398ac27a1" providerId="ADAL" clId="{2C206EC4-CF1B-49D1-A0FA-DBF3898827C3}" dt="2022-03-05T12:43:12.150" v="1808" actId="14100"/>
          <ac:spMkLst>
            <pc:docMk/>
            <pc:sldMk cId="0" sldId="312"/>
            <ac:spMk id="1018" creationId="{00000000-0000-0000-0000-000000000000}"/>
          </ac:spMkLst>
        </pc:spChg>
      </pc:sldChg>
      <pc:sldChg chg="del">
        <pc:chgData name="Lukas Wallrich (Staff)" userId="74c9ee81-4c0d-413a-a571-5c8398ac27a1" providerId="ADAL" clId="{2C206EC4-CF1B-49D1-A0FA-DBF3898827C3}" dt="2022-03-05T13:06:09.823" v="1858" actId="47"/>
        <pc:sldMkLst>
          <pc:docMk/>
          <pc:sldMk cId="0" sldId="313"/>
        </pc:sldMkLst>
      </pc:sldChg>
      <pc:sldChg chg="modSp mod">
        <pc:chgData name="Lukas Wallrich (Staff)" userId="74c9ee81-4c0d-413a-a571-5c8398ac27a1" providerId="ADAL" clId="{2C206EC4-CF1B-49D1-A0FA-DBF3898827C3}" dt="2022-03-05T13:07:23.164" v="1876" actId="1076"/>
        <pc:sldMkLst>
          <pc:docMk/>
          <pc:sldMk cId="0" sldId="314"/>
        </pc:sldMkLst>
        <pc:spChg chg="mod">
          <ac:chgData name="Lukas Wallrich (Staff)" userId="74c9ee81-4c0d-413a-a571-5c8398ac27a1" providerId="ADAL" clId="{2C206EC4-CF1B-49D1-A0FA-DBF3898827C3}" dt="2022-03-05T13:07:23.164" v="1876" actId="1076"/>
          <ac:spMkLst>
            <pc:docMk/>
            <pc:sldMk cId="0" sldId="314"/>
            <ac:spMk id="1044" creationId="{00000000-0000-0000-0000-000000000000}"/>
          </ac:spMkLst>
        </pc:spChg>
        <pc:spChg chg="mod">
          <ac:chgData name="Lukas Wallrich (Staff)" userId="74c9ee81-4c0d-413a-a571-5c8398ac27a1" providerId="ADAL" clId="{2C206EC4-CF1B-49D1-A0FA-DBF3898827C3}" dt="2022-03-05T13:07:17.943" v="1875" actId="1076"/>
          <ac:spMkLst>
            <pc:docMk/>
            <pc:sldMk cId="0" sldId="314"/>
            <ac:spMk id="1045" creationId="{00000000-0000-0000-0000-000000000000}"/>
          </ac:spMkLst>
        </pc:spChg>
        <pc:spChg chg="mod">
          <ac:chgData name="Lukas Wallrich (Staff)" userId="74c9ee81-4c0d-413a-a571-5c8398ac27a1" providerId="ADAL" clId="{2C206EC4-CF1B-49D1-A0FA-DBF3898827C3}" dt="2022-03-05T13:07:04.965" v="1872" actId="1076"/>
          <ac:spMkLst>
            <pc:docMk/>
            <pc:sldMk cId="0" sldId="314"/>
            <ac:spMk id="1052" creationId="{00000000-0000-0000-0000-000000000000}"/>
          </ac:spMkLst>
        </pc:spChg>
        <pc:grpChg chg="mod">
          <ac:chgData name="Lukas Wallrich (Staff)" userId="74c9ee81-4c0d-413a-a571-5c8398ac27a1" providerId="ADAL" clId="{2C206EC4-CF1B-49D1-A0FA-DBF3898827C3}" dt="2022-03-05T13:07:04.965" v="1872" actId="1076"/>
          <ac:grpSpMkLst>
            <pc:docMk/>
            <pc:sldMk cId="0" sldId="314"/>
            <ac:grpSpMk id="1051" creationId="{00000000-0000-0000-0000-000000000000}"/>
          </ac:grpSpMkLst>
        </pc:grpChg>
        <pc:picChg chg="mod">
          <ac:chgData name="Lukas Wallrich (Staff)" userId="74c9ee81-4c0d-413a-a571-5c8398ac27a1" providerId="ADAL" clId="{2C206EC4-CF1B-49D1-A0FA-DBF3898827C3}" dt="2022-03-05T13:07:04.965" v="1872" actId="1076"/>
          <ac:picMkLst>
            <pc:docMk/>
            <pc:sldMk cId="0" sldId="314"/>
            <ac:picMk id="1043" creationId="{00000000-0000-0000-0000-000000000000}"/>
          </ac:picMkLst>
        </pc:picChg>
      </pc:sldChg>
      <pc:sldChg chg="addSp delSp modSp mod addAnim delAnim modAnim">
        <pc:chgData name="Lukas Wallrich (Staff)" userId="74c9ee81-4c0d-413a-a571-5c8398ac27a1" providerId="ADAL" clId="{2C206EC4-CF1B-49D1-A0FA-DBF3898827C3}" dt="2022-03-17T01:32:35.840" v="2239" actId="478"/>
        <pc:sldMkLst>
          <pc:docMk/>
          <pc:sldMk cId="0" sldId="315"/>
        </pc:sldMkLst>
        <pc:spChg chg="add del mod">
          <ac:chgData name="Lukas Wallrich (Staff)" userId="74c9ee81-4c0d-413a-a571-5c8398ac27a1" providerId="ADAL" clId="{2C206EC4-CF1B-49D1-A0FA-DBF3898827C3}" dt="2022-03-17T01:32:35.840" v="2239" actId="478"/>
          <ac:spMkLst>
            <pc:docMk/>
            <pc:sldMk cId="0" sldId="315"/>
            <ac:spMk id="2" creationId="{180B7713-36E7-4503-8225-35914A408035}"/>
          </ac:spMkLst>
        </pc:spChg>
        <pc:spChg chg="mod">
          <ac:chgData name="Lukas Wallrich (Staff)" userId="74c9ee81-4c0d-413a-a571-5c8398ac27a1" providerId="ADAL" clId="{2C206EC4-CF1B-49D1-A0FA-DBF3898827C3}" dt="2022-03-17T01:10:21.812" v="2202"/>
          <ac:spMkLst>
            <pc:docMk/>
            <pc:sldMk cId="0" sldId="315"/>
            <ac:spMk id="16" creationId="{110FDD41-56BD-4B3B-8ABB-576A51BCE3A9}"/>
          </ac:spMkLst>
        </pc:spChg>
        <pc:spChg chg="mod">
          <ac:chgData name="Lukas Wallrich (Staff)" userId="74c9ee81-4c0d-413a-a571-5c8398ac27a1" providerId="ADAL" clId="{2C206EC4-CF1B-49D1-A0FA-DBF3898827C3}" dt="2022-03-17T01:10:21.812" v="2202"/>
          <ac:spMkLst>
            <pc:docMk/>
            <pc:sldMk cId="0" sldId="315"/>
            <ac:spMk id="22" creationId="{B4A10910-E6BD-4F2B-AD4E-4927A5764E77}"/>
          </ac:spMkLst>
        </pc:spChg>
        <pc:spChg chg="mod">
          <ac:chgData name="Lukas Wallrich (Staff)" userId="74c9ee81-4c0d-413a-a571-5c8398ac27a1" providerId="ADAL" clId="{2C206EC4-CF1B-49D1-A0FA-DBF3898827C3}" dt="2022-03-17T01:10:21.812" v="2202"/>
          <ac:spMkLst>
            <pc:docMk/>
            <pc:sldMk cId="0" sldId="315"/>
            <ac:spMk id="28" creationId="{EBCFC1F2-F4DA-4C8B-885E-05B62CC792A6}"/>
          </ac:spMkLst>
        </pc:spChg>
        <pc:spChg chg="mod">
          <ac:chgData name="Lukas Wallrich (Staff)" userId="74c9ee81-4c0d-413a-a571-5c8398ac27a1" providerId="ADAL" clId="{2C206EC4-CF1B-49D1-A0FA-DBF3898827C3}" dt="2022-03-17T01:10:21.812" v="2202"/>
          <ac:spMkLst>
            <pc:docMk/>
            <pc:sldMk cId="0" sldId="315"/>
            <ac:spMk id="34" creationId="{0B389022-3683-4233-B2A1-A7C53D295EEF}"/>
          </ac:spMkLst>
        </pc:spChg>
        <pc:spChg chg="mod">
          <ac:chgData name="Lukas Wallrich (Staff)" userId="74c9ee81-4c0d-413a-a571-5c8398ac27a1" providerId="ADAL" clId="{2C206EC4-CF1B-49D1-A0FA-DBF3898827C3}" dt="2022-03-17T01:10:21.812" v="2202"/>
          <ac:spMkLst>
            <pc:docMk/>
            <pc:sldMk cId="0" sldId="315"/>
            <ac:spMk id="40" creationId="{71CCC08C-3FF0-4E99-B43B-40AB6BF617E3}"/>
          </ac:spMkLst>
        </pc:spChg>
        <pc:spChg chg="add del mod">
          <ac:chgData name="Lukas Wallrich (Staff)" userId="74c9ee81-4c0d-413a-a571-5c8398ac27a1" providerId="ADAL" clId="{2C206EC4-CF1B-49D1-A0FA-DBF3898827C3}" dt="2022-03-17T01:30:21.128" v="2216" actId="478"/>
          <ac:spMkLst>
            <pc:docMk/>
            <pc:sldMk cId="0" sldId="315"/>
            <ac:spMk id="41" creationId="{3FDE6ACB-2C66-4903-A818-B3E5398DC036}"/>
          </ac:spMkLst>
        </pc:spChg>
        <pc:spChg chg="add mod">
          <ac:chgData name="Lukas Wallrich (Staff)" userId="74c9ee81-4c0d-413a-a571-5c8398ac27a1" providerId="ADAL" clId="{2C206EC4-CF1B-49D1-A0FA-DBF3898827C3}" dt="2022-03-17T01:32:32.435" v="2238" actId="571"/>
          <ac:spMkLst>
            <pc:docMk/>
            <pc:sldMk cId="0" sldId="315"/>
            <ac:spMk id="43" creationId="{0ABAE578-2185-4E5A-A695-AA94BEDC3FFF}"/>
          </ac:spMkLst>
        </pc:spChg>
        <pc:spChg chg="del">
          <ac:chgData name="Lukas Wallrich (Staff)" userId="74c9ee81-4c0d-413a-a571-5c8398ac27a1" providerId="ADAL" clId="{2C206EC4-CF1B-49D1-A0FA-DBF3898827C3}" dt="2022-03-17T00:59:55.452" v="2201" actId="478"/>
          <ac:spMkLst>
            <pc:docMk/>
            <pc:sldMk cId="0" sldId="315"/>
            <ac:spMk id="1065" creationId="{00000000-0000-0000-0000-000000000000}"/>
          </ac:spMkLst>
        </pc:spChg>
        <pc:grpChg chg="add del mod">
          <ac:chgData name="Lukas Wallrich (Staff)" userId="74c9ee81-4c0d-413a-a571-5c8398ac27a1" providerId="ADAL" clId="{2C206EC4-CF1B-49D1-A0FA-DBF3898827C3}" dt="2022-03-17T01:10:54.727" v="2206" actId="478"/>
          <ac:grpSpMkLst>
            <pc:docMk/>
            <pc:sldMk cId="0" sldId="315"/>
            <ac:grpSpMk id="14" creationId="{FFAB0DE6-33C2-4E0E-8087-6F8CC57B49AB}"/>
          </ac:grpSpMkLst>
        </pc:grpChg>
        <pc:picChg chg="add del">
          <ac:chgData name="Lukas Wallrich (Staff)" userId="74c9ee81-4c0d-413a-a571-5c8398ac27a1" providerId="ADAL" clId="{2C206EC4-CF1B-49D1-A0FA-DBF3898827C3}" dt="2022-03-17T01:32:23.673" v="2237" actId="478"/>
          <ac:picMkLst>
            <pc:docMk/>
            <pc:sldMk cId="0" sldId="315"/>
            <ac:picMk id="1057" creationId="{00000000-0000-0000-0000-000000000000}"/>
          </ac:picMkLst>
        </pc:picChg>
        <pc:cxnChg chg="mod">
          <ac:chgData name="Lukas Wallrich (Staff)" userId="74c9ee81-4c0d-413a-a571-5c8398ac27a1" providerId="ADAL" clId="{2C206EC4-CF1B-49D1-A0FA-DBF3898827C3}" dt="2022-03-17T01:10:21.812" v="2202"/>
          <ac:cxnSpMkLst>
            <pc:docMk/>
            <pc:sldMk cId="0" sldId="315"/>
            <ac:cxnSpMk id="15" creationId="{0A0DC405-AC74-43EA-B959-09E47E13549A}"/>
          </ac:cxnSpMkLst>
        </pc:cxnChg>
        <pc:cxnChg chg="mod">
          <ac:chgData name="Lukas Wallrich (Staff)" userId="74c9ee81-4c0d-413a-a571-5c8398ac27a1" providerId="ADAL" clId="{2C206EC4-CF1B-49D1-A0FA-DBF3898827C3}" dt="2022-03-17T01:10:21.812" v="2202"/>
          <ac:cxnSpMkLst>
            <pc:docMk/>
            <pc:sldMk cId="0" sldId="315"/>
            <ac:cxnSpMk id="17" creationId="{259B3D59-81F4-4EF8-83BA-3300784933F2}"/>
          </ac:cxnSpMkLst>
        </pc:cxnChg>
        <pc:cxnChg chg="mod">
          <ac:chgData name="Lukas Wallrich (Staff)" userId="74c9ee81-4c0d-413a-a571-5c8398ac27a1" providerId="ADAL" clId="{2C206EC4-CF1B-49D1-A0FA-DBF3898827C3}" dt="2022-03-17T01:10:21.812" v="2202"/>
          <ac:cxnSpMkLst>
            <pc:docMk/>
            <pc:sldMk cId="0" sldId="315"/>
            <ac:cxnSpMk id="18" creationId="{5979CF0A-E024-49BA-ACE7-018BE9821F47}"/>
          </ac:cxnSpMkLst>
        </pc:cxnChg>
        <pc:cxnChg chg="mod">
          <ac:chgData name="Lukas Wallrich (Staff)" userId="74c9ee81-4c0d-413a-a571-5c8398ac27a1" providerId="ADAL" clId="{2C206EC4-CF1B-49D1-A0FA-DBF3898827C3}" dt="2022-03-17T01:10:21.812" v="2202"/>
          <ac:cxnSpMkLst>
            <pc:docMk/>
            <pc:sldMk cId="0" sldId="315"/>
            <ac:cxnSpMk id="19" creationId="{23856923-2697-40EA-B67B-23DA2189841A}"/>
          </ac:cxnSpMkLst>
        </pc:cxnChg>
        <pc:cxnChg chg="mod">
          <ac:chgData name="Lukas Wallrich (Staff)" userId="74c9ee81-4c0d-413a-a571-5c8398ac27a1" providerId="ADAL" clId="{2C206EC4-CF1B-49D1-A0FA-DBF3898827C3}" dt="2022-03-17T01:10:21.812" v="2202"/>
          <ac:cxnSpMkLst>
            <pc:docMk/>
            <pc:sldMk cId="0" sldId="315"/>
            <ac:cxnSpMk id="20" creationId="{6BB653B1-1D2C-4E3C-8B2B-D977455D44AC}"/>
          </ac:cxnSpMkLst>
        </pc:cxnChg>
        <pc:cxnChg chg="mod">
          <ac:chgData name="Lukas Wallrich (Staff)" userId="74c9ee81-4c0d-413a-a571-5c8398ac27a1" providerId="ADAL" clId="{2C206EC4-CF1B-49D1-A0FA-DBF3898827C3}" dt="2022-03-17T01:10:21.812" v="2202"/>
          <ac:cxnSpMkLst>
            <pc:docMk/>
            <pc:sldMk cId="0" sldId="315"/>
            <ac:cxnSpMk id="21" creationId="{90814C44-56AA-4C8B-94AC-463574AC6C5B}"/>
          </ac:cxnSpMkLst>
        </pc:cxnChg>
        <pc:cxnChg chg="mod">
          <ac:chgData name="Lukas Wallrich (Staff)" userId="74c9ee81-4c0d-413a-a571-5c8398ac27a1" providerId="ADAL" clId="{2C206EC4-CF1B-49D1-A0FA-DBF3898827C3}" dt="2022-03-17T01:10:21.812" v="2202"/>
          <ac:cxnSpMkLst>
            <pc:docMk/>
            <pc:sldMk cId="0" sldId="315"/>
            <ac:cxnSpMk id="23" creationId="{5B253270-2986-42FD-BB54-344528F39890}"/>
          </ac:cxnSpMkLst>
        </pc:cxnChg>
        <pc:cxnChg chg="mod">
          <ac:chgData name="Lukas Wallrich (Staff)" userId="74c9ee81-4c0d-413a-a571-5c8398ac27a1" providerId="ADAL" clId="{2C206EC4-CF1B-49D1-A0FA-DBF3898827C3}" dt="2022-03-17T01:10:21.812" v="2202"/>
          <ac:cxnSpMkLst>
            <pc:docMk/>
            <pc:sldMk cId="0" sldId="315"/>
            <ac:cxnSpMk id="24" creationId="{5552B1E0-F892-456E-8BA5-425FC01EACDB}"/>
          </ac:cxnSpMkLst>
        </pc:cxnChg>
        <pc:cxnChg chg="mod">
          <ac:chgData name="Lukas Wallrich (Staff)" userId="74c9ee81-4c0d-413a-a571-5c8398ac27a1" providerId="ADAL" clId="{2C206EC4-CF1B-49D1-A0FA-DBF3898827C3}" dt="2022-03-17T01:10:21.812" v="2202"/>
          <ac:cxnSpMkLst>
            <pc:docMk/>
            <pc:sldMk cId="0" sldId="315"/>
            <ac:cxnSpMk id="25" creationId="{B7C76A15-B996-485C-853D-40261F8698A5}"/>
          </ac:cxnSpMkLst>
        </pc:cxnChg>
        <pc:cxnChg chg="mod">
          <ac:chgData name="Lukas Wallrich (Staff)" userId="74c9ee81-4c0d-413a-a571-5c8398ac27a1" providerId="ADAL" clId="{2C206EC4-CF1B-49D1-A0FA-DBF3898827C3}" dt="2022-03-17T01:10:21.812" v="2202"/>
          <ac:cxnSpMkLst>
            <pc:docMk/>
            <pc:sldMk cId="0" sldId="315"/>
            <ac:cxnSpMk id="26" creationId="{7F2949D3-C8BD-4E4A-AB13-8472AF17BC07}"/>
          </ac:cxnSpMkLst>
        </pc:cxnChg>
        <pc:cxnChg chg="mod">
          <ac:chgData name="Lukas Wallrich (Staff)" userId="74c9ee81-4c0d-413a-a571-5c8398ac27a1" providerId="ADAL" clId="{2C206EC4-CF1B-49D1-A0FA-DBF3898827C3}" dt="2022-03-17T01:10:21.812" v="2202"/>
          <ac:cxnSpMkLst>
            <pc:docMk/>
            <pc:sldMk cId="0" sldId="315"/>
            <ac:cxnSpMk id="27" creationId="{353603CE-2F07-4DD3-B618-91D3F9AC3D96}"/>
          </ac:cxnSpMkLst>
        </pc:cxnChg>
        <pc:cxnChg chg="mod">
          <ac:chgData name="Lukas Wallrich (Staff)" userId="74c9ee81-4c0d-413a-a571-5c8398ac27a1" providerId="ADAL" clId="{2C206EC4-CF1B-49D1-A0FA-DBF3898827C3}" dt="2022-03-17T01:10:21.812" v="2202"/>
          <ac:cxnSpMkLst>
            <pc:docMk/>
            <pc:sldMk cId="0" sldId="315"/>
            <ac:cxnSpMk id="29" creationId="{019B2D36-D459-4F96-BA89-FD554F980F31}"/>
          </ac:cxnSpMkLst>
        </pc:cxnChg>
        <pc:cxnChg chg="mod">
          <ac:chgData name="Lukas Wallrich (Staff)" userId="74c9ee81-4c0d-413a-a571-5c8398ac27a1" providerId="ADAL" clId="{2C206EC4-CF1B-49D1-A0FA-DBF3898827C3}" dt="2022-03-17T01:10:21.812" v="2202"/>
          <ac:cxnSpMkLst>
            <pc:docMk/>
            <pc:sldMk cId="0" sldId="315"/>
            <ac:cxnSpMk id="30" creationId="{EB316EE7-0FC3-4EA1-B9C8-A390F61D1B42}"/>
          </ac:cxnSpMkLst>
        </pc:cxnChg>
        <pc:cxnChg chg="mod">
          <ac:chgData name="Lukas Wallrich (Staff)" userId="74c9ee81-4c0d-413a-a571-5c8398ac27a1" providerId="ADAL" clId="{2C206EC4-CF1B-49D1-A0FA-DBF3898827C3}" dt="2022-03-17T01:10:21.812" v="2202"/>
          <ac:cxnSpMkLst>
            <pc:docMk/>
            <pc:sldMk cId="0" sldId="315"/>
            <ac:cxnSpMk id="31" creationId="{BF0418EF-6050-4E0C-B877-F120BF53BA84}"/>
          </ac:cxnSpMkLst>
        </pc:cxnChg>
        <pc:cxnChg chg="mod">
          <ac:chgData name="Lukas Wallrich (Staff)" userId="74c9ee81-4c0d-413a-a571-5c8398ac27a1" providerId="ADAL" clId="{2C206EC4-CF1B-49D1-A0FA-DBF3898827C3}" dt="2022-03-17T01:10:21.812" v="2202"/>
          <ac:cxnSpMkLst>
            <pc:docMk/>
            <pc:sldMk cId="0" sldId="315"/>
            <ac:cxnSpMk id="32" creationId="{7A4B17B3-384B-4F00-A3E3-018139143210}"/>
          </ac:cxnSpMkLst>
        </pc:cxnChg>
        <pc:cxnChg chg="mod">
          <ac:chgData name="Lukas Wallrich (Staff)" userId="74c9ee81-4c0d-413a-a571-5c8398ac27a1" providerId="ADAL" clId="{2C206EC4-CF1B-49D1-A0FA-DBF3898827C3}" dt="2022-03-17T01:10:21.812" v="2202"/>
          <ac:cxnSpMkLst>
            <pc:docMk/>
            <pc:sldMk cId="0" sldId="315"/>
            <ac:cxnSpMk id="33" creationId="{C54836B0-8DDC-4F0D-B560-8A3CF6AD7654}"/>
          </ac:cxnSpMkLst>
        </pc:cxnChg>
        <pc:cxnChg chg="mod">
          <ac:chgData name="Lukas Wallrich (Staff)" userId="74c9ee81-4c0d-413a-a571-5c8398ac27a1" providerId="ADAL" clId="{2C206EC4-CF1B-49D1-A0FA-DBF3898827C3}" dt="2022-03-17T01:10:21.812" v="2202"/>
          <ac:cxnSpMkLst>
            <pc:docMk/>
            <pc:sldMk cId="0" sldId="315"/>
            <ac:cxnSpMk id="35" creationId="{8EF2CE5A-FE44-4A6A-893E-CA80DB7DDF2D}"/>
          </ac:cxnSpMkLst>
        </pc:cxnChg>
        <pc:cxnChg chg="mod">
          <ac:chgData name="Lukas Wallrich (Staff)" userId="74c9ee81-4c0d-413a-a571-5c8398ac27a1" providerId="ADAL" clId="{2C206EC4-CF1B-49D1-A0FA-DBF3898827C3}" dt="2022-03-17T01:10:21.812" v="2202"/>
          <ac:cxnSpMkLst>
            <pc:docMk/>
            <pc:sldMk cId="0" sldId="315"/>
            <ac:cxnSpMk id="36" creationId="{E182678A-6638-4B8B-97C5-42ADFFDBB2BE}"/>
          </ac:cxnSpMkLst>
        </pc:cxnChg>
        <pc:cxnChg chg="mod">
          <ac:chgData name="Lukas Wallrich (Staff)" userId="74c9ee81-4c0d-413a-a571-5c8398ac27a1" providerId="ADAL" clId="{2C206EC4-CF1B-49D1-A0FA-DBF3898827C3}" dt="2022-03-17T01:10:21.812" v="2202"/>
          <ac:cxnSpMkLst>
            <pc:docMk/>
            <pc:sldMk cId="0" sldId="315"/>
            <ac:cxnSpMk id="37" creationId="{5C60B71C-6821-4DF7-89BD-44CE4A8ABB92}"/>
          </ac:cxnSpMkLst>
        </pc:cxnChg>
        <pc:cxnChg chg="mod">
          <ac:chgData name="Lukas Wallrich (Staff)" userId="74c9ee81-4c0d-413a-a571-5c8398ac27a1" providerId="ADAL" clId="{2C206EC4-CF1B-49D1-A0FA-DBF3898827C3}" dt="2022-03-17T01:10:21.812" v="2202"/>
          <ac:cxnSpMkLst>
            <pc:docMk/>
            <pc:sldMk cId="0" sldId="315"/>
            <ac:cxnSpMk id="38" creationId="{71C571BC-0C31-44EF-9CAE-C2F482046360}"/>
          </ac:cxnSpMkLst>
        </pc:cxnChg>
        <pc:cxnChg chg="mod">
          <ac:chgData name="Lukas Wallrich (Staff)" userId="74c9ee81-4c0d-413a-a571-5c8398ac27a1" providerId="ADAL" clId="{2C206EC4-CF1B-49D1-A0FA-DBF3898827C3}" dt="2022-03-17T01:10:21.812" v="2202"/>
          <ac:cxnSpMkLst>
            <pc:docMk/>
            <pc:sldMk cId="0" sldId="315"/>
            <ac:cxnSpMk id="39" creationId="{F26B8A18-C5A3-46F2-9ADF-41AB86BEC56A}"/>
          </ac:cxnSpMkLst>
        </pc:cxnChg>
      </pc:sldChg>
      <pc:sldChg chg="del">
        <pc:chgData name="Lukas Wallrich (Staff)" userId="74c9ee81-4c0d-413a-a571-5c8398ac27a1" providerId="ADAL" clId="{2C206EC4-CF1B-49D1-A0FA-DBF3898827C3}" dt="2022-03-05T13:08:27.925" v="1877" actId="47"/>
        <pc:sldMkLst>
          <pc:docMk/>
          <pc:sldMk cId="0" sldId="316"/>
        </pc:sldMkLst>
      </pc:sldChg>
      <pc:sldChg chg="ord">
        <pc:chgData name="Lukas Wallrich (Staff)" userId="74c9ee81-4c0d-413a-a571-5c8398ac27a1" providerId="ADAL" clId="{2C206EC4-CF1B-49D1-A0FA-DBF3898827C3}" dt="2022-03-05T13:10:15.129" v="2026"/>
        <pc:sldMkLst>
          <pc:docMk/>
          <pc:sldMk cId="0" sldId="317"/>
        </pc:sldMkLst>
      </pc:sldChg>
      <pc:sldChg chg="ord">
        <pc:chgData name="Lukas Wallrich (Staff)" userId="74c9ee81-4c0d-413a-a571-5c8398ac27a1" providerId="ADAL" clId="{2C206EC4-CF1B-49D1-A0FA-DBF3898827C3}" dt="2022-03-05T13:10:15.129" v="2026"/>
        <pc:sldMkLst>
          <pc:docMk/>
          <pc:sldMk cId="0" sldId="318"/>
        </pc:sldMkLst>
      </pc:sldChg>
      <pc:sldChg chg="addSp delSp modSp mod delAnim">
        <pc:chgData name="Lukas Wallrich (Staff)" userId="74c9ee81-4c0d-413a-a571-5c8398ac27a1" providerId="ADAL" clId="{2C206EC4-CF1B-49D1-A0FA-DBF3898827C3}" dt="2022-03-17T01:32:48.402" v="2241"/>
        <pc:sldMkLst>
          <pc:docMk/>
          <pc:sldMk cId="0" sldId="319"/>
        </pc:sldMkLst>
        <pc:spChg chg="add mod">
          <ac:chgData name="Lukas Wallrich (Staff)" userId="74c9ee81-4c0d-413a-a571-5c8398ac27a1" providerId="ADAL" clId="{2C206EC4-CF1B-49D1-A0FA-DBF3898827C3}" dt="2022-03-17T01:32:48.402" v="2241"/>
          <ac:spMkLst>
            <pc:docMk/>
            <pc:sldMk cId="0" sldId="319"/>
            <ac:spMk id="6" creationId="{E99B3EE0-292A-4C43-B7B2-9B60594089F7}"/>
          </ac:spMkLst>
        </pc:spChg>
        <pc:spChg chg="mod">
          <ac:chgData name="Lukas Wallrich (Staff)" userId="74c9ee81-4c0d-413a-a571-5c8398ac27a1" providerId="ADAL" clId="{2C206EC4-CF1B-49D1-A0FA-DBF3898827C3}" dt="2022-03-05T13:10:26.261" v="2028" actId="20577"/>
          <ac:spMkLst>
            <pc:docMk/>
            <pc:sldMk cId="0" sldId="319"/>
            <ac:spMk id="1098" creationId="{00000000-0000-0000-0000-000000000000}"/>
          </ac:spMkLst>
        </pc:spChg>
        <pc:picChg chg="del">
          <ac:chgData name="Lukas Wallrich (Staff)" userId="74c9ee81-4c0d-413a-a571-5c8398ac27a1" providerId="ADAL" clId="{2C206EC4-CF1B-49D1-A0FA-DBF3898827C3}" dt="2022-03-17T01:32:47.243" v="2240" actId="478"/>
          <ac:picMkLst>
            <pc:docMk/>
            <pc:sldMk cId="0" sldId="319"/>
            <ac:picMk id="1100" creationId="{00000000-0000-0000-0000-000000000000}"/>
          </ac:picMkLst>
        </pc:picChg>
      </pc:sldChg>
      <pc:sldChg chg="addSp modSp mod">
        <pc:chgData name="Lukas Wallrich (Staff)" userId="74c9ee81-4c0d-413a-a571-5c8398ac27a1" providerId="ADAL" clId="{2C206EC4-CF1B-49D1-A0FA-DBF3898827C3}" dt="2022-03-05T13:13:02.014" v="2126" actId="1036"/>
        <pc:sldMkLst>
          <pc:docMk/>
          <pc:sldMk cId="1005910225" sldId="320"/>
        </pc:sldMkLst>
        <pc:spChg chg="add mod">
          <ac:chgData name="Lukas Wallrich (Staff)" userId="74c9ee81-4c0d-413a-a571-5c8398ac27a1" providerId="ADAL" clId="{2C206EC4-CF1B-49D1-A0FA-DBF3898827C3}" dt="2022-03-05T13:13:02.014" v="2126" actId="1036"/>
          <ac:spMkLst>
            <pc:docMk/>
            <pc:sldMk cId="1005910225" sldId="320"/>
            <ac:spMk id="6" creationId="{B5DB0811-A0E1-494D-84E8-7FF7B3893170}"/>
          </ac:spMkLst>
        </pc:spChg>
      </pc:sldChg>
      <pc:sldChg chg="addSp modSp new mod modClrScheme modShow chgLayout">
        <pc:chgData name="Lukas Wallrich (Staff)" userId="74c9ee81-4c0d-413a-a571-5c8398ac27a1" providerId="ADAL" clId="{2C206EC4-CF1B-49D1-A0FA-DBF3898827C3}" dt="2022-03-05T12:14:00.404" v="904" actId="729"/>
        <pc:sldMkLst>
          <pc:docMk/>
          <pc:sldMk cId="2871846133" sldId="321"/>
        </pc:sldMkLst>
        <pc:spChg chg="add mod">
          <ac:chgData name="Lukas Wallrich (Staff)" userId="74c9ee81-4c0d-413a-a571-5c8398ac27a1" providerId="ADAL" clId="{2C206EC4-CF1B-49D1-A0FA-DBF3898827C3}" dt="2022-03-05T12:12:36.308" v="742" actId="20577"/>
          <ac:spMkLst>
            <pc:docMk/>
            <pc:sldMk cId="2871846133" sldId="321"/>
            <ac:spMk id="2" creationId="{AD42200E-4738-4B2F-A823-9A2AAF0BFDA1}"/>
          </ac:spMkLst>
        </pc:spChg>
        <pc:spChg chg="add mod">
          <ac:chgData name="Lukas Wallrich (Staff)" userId="74c9ee81-4c0d-413a-a571-5c8398ac27a1" providerId="ADAL" clId="{2C206EC4-CF1B-49D1-A0FA-DBF3898827C3}" dt="2022-03-05T12:13:55.068" v="903" actId="20577"/>
          <ac:spMkLst>
            <pc:docMk/>
            <pc:sldMk cId="2871846133" sldId="321"/>
            <ac:spMk id="3" creationId="{9E9DAA85-AE0D-4FC5-94F5-684DD8B6AAD2}"/>
          </ac:spMkLst>
        </pc:spChg>
      </pc:sldChg>
      <pc:sldChg chg="modSp add del mod">
        <pc:chgData name="Lukas Wallrich (Staff)" userId="74c9ee81-4c0d-413a-a571-5c8398ac27a1" providerId="ADAL" clId="{2C206EC4-CF1B-49D1-A0FA-DBF3898827C3}" dt="2022-03-05T12:25:50.739" v="1426" actId="47"/>
        <pc:sldMkLst>
          <pc:docMk/>
          <pc:sldMk cId="2939436853" sldId="322"/>
        </pc:sldMkLst>
        <pc:spChg chg="mod">
          <ac:chgData name="Lukas Wallrich (Staff)" userId="74c9ee81-4c0d-413a-a571-5c8398ac27a1" providerId="ADAL" clId="{2C206EC4-CF1B-49D1-A0FA-DBF3898827C3}" dt="2022-03-05T12:19:22.181" v="1106" actId="14100"/>
          <ac:spMkLst>
            <pc:docMk/>
            <pc:sldMk cId="2939436853" sldId="322"/>
            <ac:spMk id="523" creationId="{00000000-0000-0000-0000-000000000000}"/>
          </ac:spMkLst>
        </pc:spChg>
      </pc:sldChg>
      <pc:sldChg chg="delSp modSp add mod delAnim">
        <pc:chgData name="Lukas Wallrich (Staff)" userId="74c9ee81-4c0d-413a-a571-5c8398ac27a1" providerId="ADAL" clId="{2C206EC4-CF1B-49D1-A0FA-DBF3898827C3}" dt="2022-03-05T12:26:57.502" v="1434" actId="1076"/>
        <pc:sldMkLst>
          <pc:docMk/>
          <pc:sldMk cId="960263121" sldId="323"/>
        </pc:sldMkLst>
        <pc:spChg chg="mod">
          <ac:chgData name="Lukas Wallrich (Staff)" userId="74c9ee81-4c0d-413a-a571-5c8398ac27a1" providerId="ADAL" clId="{2C206EC4-CF1B-49D1-A0FA-DBF3898827C3}" dt="2022-03-05T12:26:57.502" v="1434" actId="1076"/>
          <ac:spMkLst>
            <pc:docMk/>
            <pc:sldMk cId="960263121" sldId="323"/>
            <ac:spMk id="5" creationId="{9DF88631-E0F4-44CA-977B-45A2E2F71834}"/>
          </ac:spMkLst>
        </pc:spChg>
        <pc:spChg chg="mod">
          <ac:chgData name="Lukas Wallrich (Staff)" userId="74c9ee81-4c0d-413a-a571-5c8398ac27a1" providerId="ADAL" clId="{2C206EC4-CF1B-49D1-A0FA-DBF3898827C3}" dt="2022-03-05T12:26:57.502" v="1434" actId="1076"/>
          <ac:spMkLst>
            <pc:docMk/>
            <pc:sldMk cId="960263121" sldId="323"/>
            <ac:spMk id="6" creationId="{24755C10-C9FF-4F45-8AD6-BCD5C1100CD6}"/>
          </ac:spMkLst>
        </pc:spChg>
        <pc:spChg chg="del">
          <ac:chgData name="Lukas Wallrich (Staff)" userId="74c9ee81-4c0d-413a-a571-5c8398ac27a1" providerId="ADAL" clId="{2C206EC4-CF1B-49D1-A0FA-DBF3898827C3}" dt="2022-03-05T12:20:03.349" v="1147" actId="478"/>
          <ac:spMkLst>
            <pc:docMk/>
            <pc:sldMk cId="960263121" sldId="323"/>
            <ac:spMk id="7" creationId="{5CD9A23A-8FB6-4F4B-A361-3CA2F435F373}"/>
          </ac:spMkLst>
        </pc:spChg>
        <pc:spChg chg="mod">
          <ac:chgData name="Lukas Wallrich (Staff)" userId="74c9ee81-4c0d-413a-a571-5c8398ac27a1" providerId="ADAL" clId="{2C206EC4-CF1B-49D1-A0FA-DBF3898827C3}" dt="2022-03-05T12:26:53.295" v="1433" actId="20577"/>
          <ac:spMkLst>
            <pc:docMk/>
            <pc:sldMk cId="960263121" sldId="323"/>
            <ac:spMk id="523" creationId="{00000000-0000-0000-0000-000000000000}"/>
          </ac:spMkLst>
        </pc:spChg>
      </pc:sldChg>
      <pc:sldChg chg="addSp delSp modSp add mod delAnim modAnim">
        <pc:chgData name="Lukas Wallrich (Staff)" userId="74c9ee81-4c0d-413a-a571-5c8398ac27a1" providerId="ADAL" clId="{2C206EC4-CF1B-49D1-A0FA-DBF3898827C3}" dt="2022-03-05T12:27:50.222" v="1443" actId="206"/>
        <pc:sldMkLst>
          <pc:docMk/>
          <pc:sldMk cId="2844483814" sldId="324"/>
        </pc:sldMkLst>
        <pc:spChg chg="del">
          <ac:chgData name="Lukas Wallrich (Staff)" userId="74c9ee81-4c0d-413a-a571-5c8398ac27a1" providerId="ADAL" clId="{2C206EC4-CF1B-49D1-A0FA-DBF3898827C3}" dt="2022-03-05T12:22:04.901" v="1314" actId="478"/>
          <ac:spMkLst>
            <pc:docMk/>
            <pc:sldMk cId="2844483814" sldId="324"/>
            <ac:spMk id="5" creationId="{9DF88631-E0F4-44CA-977B-45A2E2F71834}"/>
          </ac:spMkLst>
        </pc:spChg>
        <pc:spChg chg="del">
          <ac:chgData name="Lukas Wallrich (Staff)" userId="74c9ee81-4c0d-413a-a571-5c8398ac27a1" providerId="ADAL" clId="{2C206EC4-CF1B-49D1-A0FA-DBF3898827C3}" dt="2022-03-05T12:22:04.901" v="1314" actId="478"/>
          <ac:spMkLst>
            <pc:docMk/>
            <pc:sldMk cId="2844483814" sldId="324"/>
            <ac:spMk id="6" creationId="{24755C10-C9FF-4F45-8AD6-BCD5C1100CD6}"/>
          </ac:spMkLst>
        </pc:spChg>
        <pc:spChg chg="add del mod">
          <ac:chgData name="Lukas Wallrich (Staff)" userId="74c9ee81-4c0d-413a-a571-5c8398ac27a1" providerId="ADAL" clId="{2C206EC4-CF1B-49D1-A0FA-DBF3898827C3}" dt="2022-03-05T12:21:57.561" v="1311"/>
          <ac:spMkLst>
            <pc:docMk/>
            <pc:sldMk cId="2844483814" sldId="324"/>
            <ac:spMk id="7" creationId="{0E19628D-A02B-4A6E-A3CD-BBA95DDADB55}"/>
          </ac:spMkLst>
        </pc:spChg>
        <pc:spChg chg="add mod">
          <ac:chgData name="Lukas Wallrich (Staff)" userId="74c9ee81-4c0d-413a-a571-5c8398ac27a1" providerId="ADAL" clId="{2C206EC4-CF1B-49D1-A0FA-DBF3898827C3}" dt="2022-03-05T12:27:08.612" v="1437" actId="1076"/>
          <ac:spMkLst>
            <pc:docMk/>
            <pc:sldMk cId="2844483814" sldId="324"/>
            <ac:spMk id="8" creationId="{1165B51F-C1FA-4744-92CD-9A4E1287AF82}"/>
          </ac:spMkLst>
        </pc:spChg>
        <pc:spChg chg="add del mod">
          <ac:chgData name="Lukas Wallrich (Staff)" userId="74c9ee81-4c0d-413a-a571-5c8398ac27a1" providerId="ADAL" clId="{2C206EC4-CF1B-49D1-A0FA-DBF3898827C3}" dt="2022-03-05T12:24:50.013" v="1391" actId="478"/>
          <ac:spMkLst>
            <pc:docMk/>
            <pc:sldMk cId="2844483814" sldId="324"/>
            <ac:spMk id="9" creationId="{94450BB6-1002-4D18-B7A7-3EC07AC7CB84}"/>
          </ac:spMkLst>
        </pc:spChg>
        <pc:spChg chg="add mod">
          <ac:chgData name="Lukas Wallrich (Staff)" userId="74c9ee81-4c0d-413a-a571-5c8398ac27a1" providerId="ADAL" clId="{2C206EC4-CF1B-49D1-A0FA-DBF3898827C3}" dt="2022-03-05T12:27:08.612" v="1437" actId="1076"/>
          <ac:spMkLst>
            <pc:docMk/>
            <pc:sldMk cId="2844483814" sldId="324"/>
            <ac:spMk id="10" creationId="{8714E6CC-A826-4AF1-BDB3-4C92952D29C4}"/>
          </ac:spMkLst>
        </pc:spChg>
        <pc:spChg chg="add mod">
          <ac:chgData name="Lukas Wallrich (Staff)" userId="74c9ee81-4c0d-413a-a571-5c8398ac27a1" providerId="ADAL" clId="{2C206EC4-CF1B-49D1-A0FA-DBF3898827C3}" dt="2022-03-05T12:27:50.222" v="1443" actId="206"/>
          <ac:spMkLst>
            <pc:docMk/>
            <pc:sldMk cId="2844483814" sldId="324"/>
            <ac:spMk id="11" creationId="{2E5F3499-7F0C-45D1-B7C0-EAF8BFCE3D3F}"/>
          </ac:spMkLst>
        </pc:spChg>
        <pc:spChg chg="mod">
          <ac:chgData name="Lukas Wallrich (Staff)" userId="74c9ee81-4c0d-413a-a571-5c8398ac27a1" providerId="ADAL" clId="{2C206EC4-CF1B-49D1-A0FA-DBF3898827C3}" dt="2022-03-05T12:27:03.368" v="1436" actId="20577"/>
          <ac:spMkLst>
            <pc:docMk/>
            <pc:sldMk cId="2844483814" sldId="324"/>
            <ac:spMk id="523" creationId="{00000000-0000-0000-0000-000000000000}"/>
          </ac:spMkLst>
        </pc:spChg>
      </pc:sldChg>
      <pc:sldChg chg="add">
        <pc:chgData name="Lukas Wallrich (Staff)" userId="74c9ee81-4c0d-413a-a571-5c8398ac27a1" providerId="ADAL" clId="{2C206EC4-CF1B-49D1-A0FA-DBF3898827C3}" dt="2022-03-05T12:26:36.688" v="1430" actId="2890"/>
        <pc:sldMkLst>
          <pc:docMk/>
          <pc:sldMk cId="90126886" sldId="325"/>
        </pc:sldMkLst>
      </pc:sldChg>
      <pc:sldChg chg="addSp delSp modSp new mod setBg">
        <pc:chgData name="Lukas Wallrich (Staff)" userId="74c9ee81-4c0d-413a-a571-5c8398ac27a1" providerId="ADAL" clId="{2C206EC4-CF1B-49D1-A0FA-DBF3898827C3}" dt="2022-03-05T12:38:49.092" v="1725" actId="1076"/>
        <pc:sldMkLst>
          <pc:docMk/>
          <pc:sldMk cId="2617231343" sldId="326"/>
        </pc:sldMkLst>
        <pc:spChg chg="mod">
          <ac:chgData name="Lukas Wallrich (Staff)" userId="74c9ee81-4c0d-413a-a571-5c8398ac27a1" providerId="ADAL" clId="{2C206EC4-CF1B-49D1-A0FA-DBF3898827C3}" dt="2022-03-05T12:38:24.366" v="1671" actId="20577"/>
          <ac:spMkLst>
            <pc:docMk/>
            <pc:sldMk cId="2617231343" sldId="326"/>
            <ac:spMk id="2" creationId="{1D5EA892-41F2-409F-BA4B-678530775C98}"/>
          </ac:spMkLst>
        </pc:spChg>
        <pc:spChg chg="del">
          <ac:chgData name="Lukas Wallrich (Staff)" userId="74c9ee81-4c0d-413a-a571-5c8398ac27a1" providerId="ADAL" clId="{2C206EC4-CF1B-49D1-A0FA-DBF3898827C3}" dt="2022-03-05T12:35:28.976" v="1557" actId="478"/>
          <ac:spMkLst>
            <pc:docMk/>
            <pc:sldMk cId="2617231343" sldId="326"/>
            <ac:spMk id="3" creationId="{BD86C2F2-AC3B-419A-BD16-C763E60BFB40}"/>
          </ac:spMkLst>
        </pc:spChg>
        <pc:spChg chg="add mod">
          <ac:chgData name="Lukas Wallrich (Staff)" userId="74c9ee81-4c0d-413a-a571-5c8398ac27a1" providerId="ADAL" clId="{2C206EC4-CF1B-49D1-A0FA-DBF3898827C3}" dt="2022-03-05T12:38:03.770" v="1653" actId="313"/>
          <ac:spMkLst>
            <pc:docMk/>
            <pc:sldMk cId="2617231343" sldId="326"/>
            <ac:spMk id="11" creationId="{8D33EE66-E30B-49AF-A69E-C9A1D8009315}"/>
          </ac:spMkLst>
        </pc:spChg>
        <pc:spChg chg="add mod">
          <ac:chgData name="Lukas Wallrich (Staff)" userId="74c9ee81-4c0d-413a-a571-5c8398ac27a1" providerId="ADAL" clId="{2C206EC4-CF1B-49D1-A0FA-DBF3898827C3}" dt="2022-03-05T12:38:49.092" v="1725" actId="1076"/>
          <ac:spMkLst>
            <pc:docMk/>
            <pc:sldMk cId="2617231343" sldId="326"/>
            <ac:spMk id="12" creationId="{709A78C0-05CD-441A-9687-F071128A9CAF}"/>
          </ac:spMkLst>
        </pc:spChg>
        <pc:spChg chg="add">
          <ac:chgData name="Lukas Wallrich (Staff)" userId="74c9ee81-4c0d-413a-a571-5c8398ac27a1" providerId="ADAL" clId="{2C206EC4-CF1B-49D1-A0FA-DBF3898827C3}" dt="2022-03-05T12:37:07.054" v="1567" actId="26606"/>
          <ac:spMkLst>
            <pc:docMk/>
            <pc:sldMk cId="2617231343" sldId="326"/>
            <ac:spMk id="73" creationId="{2151139A-886F-4B97-8815-729AD3831BBD}"/>
          </ac:spMkLst>
        </pc:spChg>
        <pc:spChg chg="add">
          <ac:chgData name="Lukas Wallrich (Staff)" userId="74c9ee81-4c0d-413a-a571-5c8398ac27a1" providerId="ADAL" clId="{2C206EC4-CF1B-49D1-A0FA-DBF3898827C3}" dt="2022-03-05T12:37:07.054" v="1567" actId="26606"/>
          <ac:spMkLst>
            <pc:docMk/>
            <pc:sldMk cId="2617231343" sldId="326"/>
            <ac:spMk id="75" creationId="{AB5E08C4-8CDD-4623-A5B8-E998C6DEE3B7}"/>
          </ac:spMkLst>
        </pc:spChg>
        <pc:spChg chg="add">
          <ac:chgData name="Lukas Wallrich (Staff)" userId="74c9ee81-4c0d-413a-a571-5c8398ac27a1" providerId="ADAL" clId="{2C206EC4-CF1B-49D1-A0FA-DBF3898827C3}" dt="2022-03-05T12:37:07.054" v="1567" actId="26606"/>
          <ac:spMkLst>
            <pc:docMk/>
            <pc:sldMk cId="2617231343" sldId="326"/>
            <ac:spMk id="77" creationId="{15F33878-D502-4FFA-8ACE-F2AECDB2A23F}"/>
          </ac:spMkLst>
        </pc:spChg>
        <pc:spChg chg="add">
          <ac:chgData name="Lukas Wallrich (Staff)" userId="74c9ee81-4c0d-413a-a571-5c8398ac27a1" providerId="ADAL" clId="{2C206EC4-CF1B-49D1-A0FA-DBF3898827C3}" dt="2022-03-05T12:37:07.054" v="1567" actId="26606"/>
          <ac:spMkLst>
            <pc:docMk/>
            <pc:sldMk cId="2617231343" sldId="326"/>
            <ac:spMk id="79" creationId="{D3539FEE-81D3-4406-802E-60B20B16F4F6}"/>
          </ac:spMkLst>
        </pc:spChg>
        <pc:spChg chg="add">
          <ac:chgData name="Lukas Wallrich (Staff)" userId="74c9ee81-4c0d-413a-a571-5c8398ac27a1" providerId="ADAL" clId="{2C206EC4-CF1B-49D1-A0FA-DBF3898827C3}" dt="2022-03-05T12:37:07.054" v="1567" actId="26606"/>
          <ac:spMkLst>
            <pc:docMk/>
            <pc:sldMk cId="2617231343" sldId="326"/>
            <ac:spMk id="81" creationId="{DC701763-729E-462F-A5A8-E0DEFEB1E2E4}"/>
          </ac:spMkLst>
        </pc:spChg>
        <pc:picChg chg="add mod">
          <ac:chgData name="Lukas Wallrich (Staff)" userId="74c9ee81-4c0d-413a-a571-5c8398ac27a1" providerId="ADAL" clId="{2C206EC4-CF1B-49D1-A0FA-DBF3898827C3}" dt="2022-03-05T12:37:55.076" v="1647" actId="1076"/>
          <ac:picMkLst>
            <pc:docMk/>
            <pc:sldMk cId="2617231343" sldId="326"/>
            <ac:picMk id="1026" creationId="{3DDD522B-1DA2-4BE7-810A-B8B0A4C81182}"/>
          </ac:picMkLst>
        </pc:picChg>
        <pc:picChg chg="add mod">
          <ac:chgData name="Lukas Wallrich (Staff)" userId="74c9ee81-4c0d-413a-a571-5c8398ac27a1" providerId="ADAL" clId="{2C206EC4-CF1B-49D1-A0FA-DBF3898827C3}" dt="2022-03-05T12:38:49.092" v="1725" actId="1076"/>
          <ac:picMkLst>
            <pc:docMk/>
            <pc:sldMk cId="2617231343" sldId="326"/>
            <ac:picMk id="1028" creationId="{3F20903C-C954-4B8B-8B9B-3193F5A513E2}"/>
          </ac:picMkLst>
        </pc:picChg>
      </pc:sldChg>
      <pc:sldChg chg="addSp modSp add mod">
        <pc:chgData name="Lukas Wallrich (Staff)" userId="74c9ee81-4c0d-413a-a571-5c8398ac27a1" providerId="ADAL" clId="{2C206EC4-CF1B-49D1-A0FA-DBF3898827C3}" dt="2022-03-17T00:58:40.082" v="2199" actId="1076"/>
        <pc:sldMkLst>
          <pc:docMk/>
          <pc:sldMk cId="2567962357" sldId="327"/>
        </pc:sldMkLst>
        <pc:spChg chg="add mod">
          <ac:chgData name="Lukas Wallrich (Staff)" userId="74c9ee81-4c0d-413a-a571-5c8398ac27a1" providerId="ADAL" clId="{2C206EC4-CF1B-49D1-A0FA-DBF3898827C3}" dt="2022-03-17T00:58:20.966" v="2165" actId="20577"/>
          <ac:spMkLst>
            <pc:docMk/>
            <pc:sldMk cId="2567962357" sldId="327"/>
            <ac:spMk id="17" creationId="{B34015F5-817C-46C7-83DB-E5003BD0C37A}"/>
          </ac:spMkLst>
        </pc:spChg>
        <pc:spChg chg="mod">
          <ac:chgData name="Lukas Wallrich (Staff)" userId="74c9ee81-4c0d-413a-a571-5c8398ac27a1" providerId="ADAL" clId="{2C206EC4-CF1B-49D1-A0FA-DBF3898827C3}" dt="2022-03-17T00:58:40.082" v="2199" actId="1076"/>
          <ac:spMkLst>
            <pc:docMk/>
            <pc:sldMk cId="2567962357" sldId="327"/>
            <ac:spMk id="1006"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8"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9"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0"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2"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3"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4"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5" creationId="{00000000-0000-0000-0000-000000000000}"/>
          </ac:spMkLst>
        </pc:spChg>
        <pc:spChg chg="mod">
          <ac:chgData name="Lukas Wallrich (Staff)" userId="74c9ee81-4c0d-413a-a571-5c8398ac27a1" providerId="ADAL" clId="{2C206EC4-CF1B-49D1-A0FA-DBF3898827C3}" dt="2022-03-05T13:05:18.765" v="1855" actId="207"/>
          <ac:spMkLst>
            <pc:docMk/>
            <pc:sldMk cId="2567962357" sldId="327"/>
            <ac:spMk id="101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8" creationId="{00000000-0000-0000-0000-000000000000}"/>
          </ac:spMkLst>
        </pc:spChg>
      </pc:sldChg>
      <pc:sldChg chg="delSp modSp add del mod delAnim">
        <pc:chgData name="Lukas Wallrich (Staff)" userId="74c9ee81-4c0d-413a-a571-5c8398ac27a1" providerId="ADAL" clId="{2C206EC4-CF1B-49D1-A0FA-DBF3898827C3}" dt="2022-03-17T01:30:16.313" v="2215" actId="47"/>
        <pc:sldMkLst>
          <pc:docMk/>
          <pc:sldMk cId="2497098654" sldId="422"/>
        </pc:sldMkLst>
        <pc:spChg chg="del mod">
          <ac:chgData name="Lukas Wallrich (Staff)" userId="74c9ee81-4c0d-413a-a571-5c8398ac27a1" providerId="ADAL" clId="{2C206EC4-CF1B-49D1-A0FA-DBF3898827C3}" dt="2022-03-17T01:22:56.391" v="2210" actId="21"/>
          <ac:spMkLst>
            <pc:docMk/>
            <pc:sldMk cId="2497098654" sldId="422"/>
            <ac:spMk id="4" creationId="{D0E95465-F8FA-9042-81EB-508656A78606}"/>
          </ac:spMkLst>
        </pc:spChg>
      </pc:sldChg>
      <pc:sldMasterChg chg="delSldLayout modSldLayout">
        <pc:chgData name="Lukas Wallrich (Staff)" userId="74c9ee81-4c0d-413a-a571-5c8398ac27a1" providerId="ADAL" clId="{2C206EC4-CF1B-49D1-A0FA-DBF3898827C3}" dt="2022-03-17T01:30:16.313" v="2215" actId="47"/>
        <pc:sldMasterMkLst>
          <pc:docMk/>
          <pc:sldMasterMk cId="0" sldId="2147483648"/>
        </pc:sldMasterMkLst>
        <pc:sldLayoutChg chg="modSp del mod">
          <pc:chgData name="Lukas Wallrich (Staff)" userId="74c9ee81-4c0d-413a-a571-5c8398ac27a1" providerId="ADAL" clId="{2C206EC4-CF1B-49D1-A0FA-DBF3898827C3}" dt="2022-03-05T11:44:29.431" v="32" actId="47"/>
          <pc:sldLayoutMkLst>
            <pc:docMk/>
            <pc:sldMasterMk cId="0" sldId="2147483648"/>
            <pc:sldLayoutMk cId="0" sldId="2147483649"/>
          </pc:sldLayoutMkLst>
          <pc:spChg chg="mod">
            <ac:chgData name="Lukas Wallrich (Staff)" userId="74c9ee81-4c0d-413a-a571-5c8398ac27a1" providerId="ADAL" clId="{2C206EC4-CF1B-49D1-A0FA-DBF3898827C3}" dt="2022-03-05T11:44:01.395" v="31" actId="20577"/>
            <ac:spMkLst>
              <pc:docMk/>
              <pc:sldMasterMk cId="0" sldId="2147483648"/>
              <pc:sldLayoutMk cId="0" sldId="2147483649"/>
              <ac:spMk id="11" creationId="{00000000-0000-0000-0000-000000000000}"/>
            </ac:spMkLst>
          </pc:spChg>
        </pc:sldLayoutChg>
        <pc:sldLayoutChg chg="del">
          <pc:chgData name="Lukas Wallrich (Staff)" userId="74c9ee81-4c0d-413a-a571-5c8398ac27a1" providerId="ADAL" clId="{2C206EC4-CF1B-49D1-A0FA-DBF3898827C3}" dt="2022-03-05T11:58:54.250" v="323" actId="47"/>
          <pc:sldLayoutMkLst>
            <pc:docMk/>
            <pc:sldMasterMk cId="0" sldId="2147483648"/>
            <pc:sldLayoutMk cId="0" sldId="2147483654"/>
          </pc:sldLayoutMkLst>
        </pc:sldLayoutChg>
        <pc:sldLayoutChg chg="modSp mod">
          <pc:chgData name="Lukas Wallrich (Staff)" userId="74c9ee81-4c0d-413a-a571-5c8398ac27a1" providerId="ADAL" clId="{2C206EC4-CF1B-49D1-A0FA-DBF3898827C3}" dt="2022-03-05T11:51:07.102" v="270" actId="6549"/>
          <pc:sldLayoutMkLst>
            <pc:docMk/>
            <pc:sldMasterMk cId="0" sldId="2147483648"/>
            <pc:sldLayoutMk cId="0" sldId="2147483655"/>
          </pc:sldLayoutMkLst>
          <pc:spChg chg="mod">
            <ac:chgData name="Lukas Wallrich (Staff)" userId="74c9ee81-4c0d-413a-a571-5c8398ac27a1" providerId="ADAL" clId="{2C206EC4-CF1B-49D1-A0FA-DBF3898827C3}" dt="2022-03-05T11:51:07.102" v="270" actId="6549"/>
            <ac:spMkLst>
              <pc:docMk/>
              <pc:sldMasterMk cId="0" sldId="2147483648"/>
              <pc:sldLayoutMk cId="0" sldId="2147483655"/>
              <ac:spMk id="63" creationId="{00000000-0000-0000-0000-000000000000}"/>
            </ac:spMkLst>
          </pc:spChg>
        </pc:sldLayoutChg>
        <pc:sldLayoutChg chg="modSp del mod">
          <pc:chgData name="Lukas Wallrich (Staff)" userId="74c9ee81-4c0d-413a-a571-5c8398ac27a1" providerId="ADAL" clId="{2C206EC4-CF1B-49D1-A0FA-DBF3898827C3}" dt="2022-03-05T11:52:06.024" v="272" actId="47"/>
          <pc:sldLayoutMkLst>
            <pc:docMk/>
            <pc:sldMasterMk cId="0" sldId="2147483648"/>
            <pc:sldLayoutMk cId="0" sldId="2147483656"/>
          </pc:sldLayoutMkLst>
          <pc:spChg chg="mod">
            <ac:chgData name="Lukas Wallrich (Staff)" userId="74c9ee81-4c0d-413a-a571-5c8398ac27a1" providerId="ADAL" clId="{2C206EC4-CF1B-49D1-A0FA-DBF3898827C3}" dt="2022-03-05T11:50:40.901" v="266" actId="20577"/>
            <ac:spMkLst>
              <pc:docMk/>
              <pc:sldMasterMk cId="0" sldId="2147483648"/>
              <pc:sldLayoutMk cId="0" sldId="2147483656"/>
              <ac:spMk id="73" creationId="{00000000-0000-0000-0000-000000000000}"/>
            </ac:spMkLst>
          </pc:spChg>
        </pc:sldLayoutChg>
        <pc:sldLayoutChg chg="modSp mod">
          <pc:chgData name="Lukas Wallrich (Staff)" userId="74c9ee81-4c0d-413a-a571-5c8398ac27a1" providerId="ADAL" clId="{2C206EC4-CF1B-49D1-A0FA-DBF3898827C3}" dt="2022-03-05T11:51:02.878" v="269" actId="20577"/>
          <pc:sldLayoutMkLst>
            <pc:docMk/>
            <pc:sldMasterMk cId="0" sldId="2147483648"/>
            <pc:sldLayoutMk cId="0" sldId="2147483657"/>
          </pc:sldLayoutMkLst>
          <pc:spChg chg="mod">
            <ac:chgData name="Lukas Wallrich (Staff)" userId="74c9ee81-4c0d-413a-a571-5c8398ac27a1" providerId="ADAL" clId="{2C206EC4-CF1B-49D1-A0FA-DBF3898827C3}" dt="2022-03-05T11:51:02.878" v="269" actId="20577"/>
            <ac:spMkLst>
              <pc:docMk/>
              <pc:sldMasterMk cId="0" sldId="2147483648"/>
              <pc:sldLayoutMk cId="0" sldId="2147483657"/>
              <ac:spMk id="81" creationId="{00000000-0000-0000-0000-000000000000}"/>
            </ac:spMkLst>
          </pc:spChg>
        </pc:sldLayoutChg>
        <pc:sldLayoutChg chg="del">
          <pc:chgData name="Lukas Wallrich (Staff)" userId="74c9ee81-4c0d-413a-a571-5c8398ac27a1" providerId="ADAL" clId="{2C206EC4-CF1B-49D1-A0FA-DBF3898827C3}" dt="2022-03-17T01:30:16.313" v="2215" actId="47"/>
          <pc:sldLayoutMkLst>
            <pc:docMk/>
            <pc:sldMasterMk cId="0" sldId="2147483648"/>
            <pc:sldLayoutMk cId="1293254115" sldId="2147483659"/>
          </pc:sldLayoutMkLst>
        </pc:sldLayoutChg>
      </pc:sldMasterChg>
    </pc:docChg>
  </pc:docChgLst>
  <pc:docChgLst>
    <pc:chgData name="Lukas Wallrich (Staff)" userId="74c9ee81-4c0d-413a-a571-5c8398ac27a1" providerId="ADAL" clId="{029ACF86-62C1-F74F-962D-0010DDD733D5}"/>
    <pc:docChg chg="custSel addSld delSld modSld">
      <pc:chgData name="Lukas Wallrich (Staff)" userId="74c9ee81-4c0d-413a-a571-5c8398ac27a1" providerId="ADAL" clId="{029ACF86-62C1-F74F-962D-0010DDD733D5}" dt="2023-03-01T20:44:43.036" v="333" actId="20577"/>
      <pc:docMkLst>
        <pc:docMk/>
      </pc:docMkLst>
      <pc:sldChg chg="modSp mod">
        <pc:chgData name="Lukas Wallrich (Staff)" userId="74c9ee81-4c0d-413a-a571-5c8398ac27a1" providerId="ADAL" clId="{029ACF86-62C1-F74F-962D-0010DDD733D5}" dt="2023-03-01T18:20:48.371" v="15" actId="20577"/>
        <pc:sldMkLst>
          <pc:docMk/>
          <pc:sldMk cId="0" sldId="258"/>
        </pc:sldMkLst>
        <pc:spChg chg="mod">
          <ac:chgData name="Lukas Wallrich (Staff)" userId="74c9ee81-4c0d-413a-a571-5c8398ac27a1" providerId="ADAL" clId="{029ACF86-62C1-F74F-962D-0010DDD733D5}" dt="2023-03-01T18:20:48.371" v="15" actId="20577"/>
          <ac:spMkLst>
            <pc:docMk/>
            <pc:sldMk cId="0" sldId="258"/>
            <ac:spMk id="112" creationId="{00000000-0000-0000-0000-000000000000}"/>
          </ac:spMkLst>
        </pc:spChg>
      </pc:sldChg>
      <pc:sldChg chg="modSp mod">
        <pc:chgData name="Lukas Wallrich (Staff)" userId="74c9ee81-4c0d-413a-a571-5c8398ac27a1" providerId="ADAL" clId="{029ACF86-62C1-F74F-962D-0010DDD733D5}" dt="2023-03-01T20:44:43.036" v="333" actId="20577"/>
        <pc:sldMkLst>
          <pc:docMk/>
          <pc:sldMk cId="0" sldId="277"/>
        </pc:sldMkLst>
        <pc:spChg chg="mod">
          <ac:chgData name="Lukas Wallrich (Staff)" userId="74c9ee81-4c0d-413a-a571-5c8398ac27a1" providerId="ADAL" clId="{029ACF86-62C1-F74F-962D-0010DDD733D5}" dt="2023-03-01T20:44:06.992" v="308" actId="20577"/>
          <ac:spMkLst>
            <pc:docMk/>
            <pc:sldMk cId="0" sldId="277"/>
            <ac:spMk id="6" creationId="{94A5B89B-BC18-4805-BDB6-1BDA59C6362C}"/>
          </ac:spMkLst>
        </pc:spChg>
        <pc:spChg chg="mod">
          <ac:chgData name="Lukas Wallrich (Staff)" userId="74c9ee81-4c0d-413a-a571-5c8398ac27a1" providerId="ADAL" clId="{029ACF86-62C1-F74F-962D-0010DDD733D5}" dt="2023-03-01T20:44:43.036" v="333" actId="20577"/>
          <ac:spMkLst>
            <pc:docMk/>
            <pc:sldMk cId="0" sldId="277"/>
            <ac:spMk id="8" creationId="{CD5C6470-FA6D-4BD4-80BF-83CD1B71871A}"/>
          </ac:spMkLst>
        </pc:spChg>
        <pc:spChg chg="mod">
          <ac:chgData name="Lukas Wallrich (Staff)" userId="74c9ee81-4c0d-413a-a571-5c8398ac27a1" providerId="ADAL" clId="{029ACF86-62C1-F74F-962D-0010DDD733D5}" dt="2023-03-01T20:44:38.199" v="332" actId="20577"/>
          <ac:spMkLst>
            <pc:docMk/>
            <pc:sldMk cId="0" sldId="277"/>
            <ac:spMk id="12" creationId="{EA0E65A7-D9B1-413E-A971-3D2F8B520309}"/>
          </ac:spMkLst>
        </pc:spChg>
      </pc:sldChg>
      <pc:sldChg chg="mod modShow">
        <pc:chgData name="Lukas Wallrich (Staff)" userId="74c9ee81-4c0d-413a-a571-5c8398ac27a1" providerId="ADAL" clId="{029ACF86-62C1-F74F-962D-0010DDD733D5}" dt="2023-03-01T18:21:27.478" v="16" actId="729"/>
        <pc:sldMkLst>
          <pc:docMk/>
          <pc:sldMk cId="0" sldId="314"/>
        </pc:sldMkLst>
      </pc:sldChg>
      <pc:sldChg chg="modSp del mod">
        <pc:chgData name="Lukas Wallrich (Staff)" userId="74c9ee81-4c0d-413a-a571-5c8398ac27a1" providerId="ADAL" clId="{029ACF86-62C1-F74F-962D-0010DDD733D5}" dt="2023-03-01T18:25:31.541" v="106" actId="2696"/>
        <pc:sldMkLst>
          <pc:docMk/>
          <pc:sldMk cId="1551611198" sldId="323"/>
        </pc:sldMkLst>
        <pc:spChg chg="mod">
          <ac:chgData name="Lukas Wallrich (Staff)" userId="74c9ee81-4c0d-413a-a571-5c8398ac27a1" providerId="ADAL" clId="{029ACF86-62C1-F74F-962D-0010DDD733D5}" dt="2023-03-01T18:22:10.627" v="18" actId="20577"/>
          <ac:spMkLst>
            <pc:docMk/>
            <pc:sldMk cId="1551611198" sldId="323"/>
            <ac:spMk id="2" creationId="{0CA0549B-0454-401A-B7CB-D2ECEF585A6E}"/>
          </ac:spMkLst>
        </pc:spChg>
        <pc:spChg chg="mod">
          <ac:chgData name="Lukas Wallrich (Staff)" userId="74c9ee81-4c0d-413a-a571-5c8398ac27a1" providerId="ADAL" clId="{029ACF86-62C1-F74F-962D-0010DDD733D5}" dt="2023-03-01T18:23:27.343" v="90" actId="1076"/>
          <ac:spMkLst>
            <pc:docMk/>
            <pc:sldMk cId="1551611198" sldId="323"/>
            <ac:spMk id="4" creationId="{B6DA017F-54AB-4734-9C57-1FD2ACD0A95D}"/>
          </ac:spMkLst>
        </pc:spChg>
      </pc:sldChg>
      <pc:sldChg chg="modSp add">
        <pc:chgData name="Lukas Wallrich (Staff)" userId="74c9ee81-4c0d-413a-a571-5c8398ac27a1" providerId="ADAL" clId="{029ACF86-62C1-F74F-962D-0010DDD733D5}" dt="2023-03-01T18:24:44.936" v="101" actId="207"/>
        <pc:sldMkLst>
          <pc:docMk/>
          <pc:sldMk cId="1963603785" sldId="324"/>
        </pc:sldMkLst>
        <pc:spChg chg="mod">
          <ac:chgData name="Lukas Wallrich (Staff)" userId="74c9ee81-4c0d-413a-a571-5c8398ac27a1" providerId="ADAL" clId="{029ACF86-62C1-F74F-962D-0010DDD733D5}" dt="2023-03-01T18:24:44.936" v="101" actId="207"/>
          <ac:spMkLst>
            <pc:docMk/>
            <pc:sldMk cId="1963603785" sldId="324"/>
            <ac:spMk id="4" creationId="{B6DA017F-54AB-4734-9C57-1FD2ACD0A95D}"/>
          </ac:spMkLst>
        </pc:spChg>
      </pc:sldChg>
      <pc:sldChg chg="new del">
        <pc:chgData name="Lukas Wallrich (Staff)" userId="74c9ee81-4c0d-413a-a571-5c8398ac27a1" providerId="ADAL" clId="{029ACF86-62C1-F74F-962D-0010DDD733D5}" dt="2023-03-01T18:25:20.061" v="104" actId="2696"/>
        <pc:sldMkLst>
          <pc:docMk/>
          <pc:sldMk cId="1321490558" sldId="325"/>
        </pc:sldMkLst>
      </pc:sldChg>
      <pc:sldChg chg="modSp add mod modAnim">
        <pc:chgData name="Lukas Wallrich (Staff)" userId="74c9ee81-4c0d-413a-a571-5c8398ac27a1" providerId="ADAL" clId="{029ACF86-62C1-F74F-962D-0010DDD733D5}" dt="2023-03-01T19:59:03.306" v="299" actId="207"/>
        <pc:sldMkLst>
          <pc:docMk/>
          <pc:sldMk cId="4112864093" sldId="326"/>
        </pc:sldMkLst>
        <pc:spChg chg="mod">
          <ac:chgData name="Lukas Wallrich (Staff)" userId="74c9ee81-4c0d-413a-a571-5c8398ac27a1" providerId="ADAL" clId="{029ACF86-62C1-F74F-962D-0010DDD733D5}" dt="2023-03-01T18:25:23.833" v="105" actId="20577"/>
          <ac:spMkLst>
            <pc:docMk/>
            <pc:sldMk cId="4112864093" sldId="326"/>
            <ac:spMk id="2" creationId="{0CA0549B-0454-401A-B7CB-D2ECEF585A6E}"/>
          </ac:spMkLst>
        </pc:spChg>
        <pc:spChg chg="mod">
          <ac:chgData name="Lukas Wallrich (Staff)" userId="74c9ee81-4c0d-413a-a571-5c8398ac27a1" providerId="ADAL" clId="{029ACF86-62C1-F74F-962D-0010DDD733D5}" dt="2023-03-01T19:59:03.306" v="299" actId="207"/>
          <ac:spMkLst>
            <pc:docMk/>
            <pc:sldMk cId="4112864093" sldId="326"/>
            <ac:spMk id="4" creationId="{B6DA017F-54AB-4734-9C57-1FD2ACD0A95D}"/>
          </ac:spMkLst>
        </pc:spChg>
      </pc:sldChg>
      <pc:sldChg chg="modSp add mod">
        <pc:chgData name="Lukas Wallrich (Staff)" userId="74c9ee81-4c0d-413a-a571-5c8398ac27a1" providerId="ADAL" clId="{029ACF86-62C1-F74F-962D-0010DDD733D5}" dt="2023-03-01T19:59:43.780" v="306" actId="20577"/>
        <pc:sldMkLst>
          <pc:docMk/>
          <pc:sldMk cId="0" sldId="351"/>
        </pc:sldMkLst>
        <pc:spChg chg="mod">
          <ac:chgData name="Lukas Wallrich (Staff)" userId="74c9ee81-4c0d-413a-a571-5c8398ac27a1" providerId="ADAL" clId="{029ACF86-62C1-F74F-962D-0010DDD733D5}" dt="2023-03-01T19:59:43.780" v="306" actId="20577"/>
          <ac:spMkLst>
            <pc:docMk/>
            <pc:sldMk cId="0" sldId="351"/>
            <ac:spMk id="1473" creationId="{00000000-0000-0000-0000-000000000000}"/>
          </ac:spMkLst>
        </pc:spChg>
      </pc:sldChg>
    </pc:docChg>
  </pc:docChgLst>
  <pc:docChgLst>
    <pc:chgData name="Lukas Wallrich (Staff)" userId="74c9ee81-4c0d-413a-a571-5c8398ac27a1" providerId="ADAL" clId="{5D4FE13F-FB70-42B2-867E-D9453ADDD1C8}"/>
    <pc:docChg chg="custSel addSld delSld modSld sldOrd">
      <pc:chgData name="Lukas Wallrich (Staff)" userId="74c9ee81-4c0d-413a-a571-5c8398ac27a1" providerId="ADAL" clId="{5D4FE13F-FB70-42B2-867E-D9453ADDD1C8}" dt="2022-05-03T09:26:38.096" v="619" actId="255"/>
      <pc:docMkLst>
        <pc:docMk/>
      </pc:docMkLst>
      <pc:sldChg chg="modSp mod">
        <pc:chgData name="Lukas Wallrich (Staff)" userId="74c9ee81-4c0d-413a-a571-5c8398ac27a1" providerId="ADAL" clId="{5D4FE13F-FB70-42B2-867E-D9453ADDD1C8}" dt="2022-04-27T10:37:28.203" v="186" actId="20577"/>
        <pc:sldMkLst>
          <pc:docMk/>
          <pc:sldMk cId="0" sldId="258"/>
        </pc:sldMkLst>
        <pc:spChg chg="mod">
          <ac:chgData name="Lukas Wallrich (Staff)" userId="74c9ee81-4c0d-413a-a571-5c8398ac27a1" providerId="ADAL" clId="{5D4FE13F-FB70-42B2-867E-D9453ADDD1C8}" dt="2022-04-27T10:37:28.203" v="186" actId="20577"/>
          <ac:spMkLst>
            <pc:docMk/>
            <pc:sldMk cId="0" sldId="258"/>
            <ac:spMk id="112" creationId="{00000000-0000-0000-0000-000000000000}"/>
          </ac:spMkLst>
        </pc:spChg>
      </pc:sldChg>
      <pc:sldChg chg="del">
        <pc:chgData name="Lukas Wallrich (Staff)" userId="74c9ee81-4c0d-413a-a571-5c8398ac27a1" providerId="ADAL" clId="{5D4FE13F-FB70-42B2-867E-D9453ADDD1C8}" dt="2022-04-27T10:37:43.244" v="187" actId="47"/>
        <pc:sldMkLst>
          <pc:docMk/>
          <pc:sldMk cId="0" sldId="259"/>
        </pc:sldMkLst>
      </pc:sldChg>
      <pc:sldChg chg="del">
        <pc:chgData name="Lukas Wallrich (Staff)" userId="74c9ee81-4c0d-413a-a571-5c8398ac27a1" providerId="ADAL" clId="{5D4FE13F-FB70-42B2-867E-D9453ADDD1C8}" dt="2022-04-27T10:37:43.244" v="187" actId="47"/>
        <pc:sldMkLst>
          <pc:docMk/>
          <pc:sldMk cId="0" sldId="265"/>
        </pc:sldMkLst>
      </pc:sldChg>
      <pc:sldChg chg="modSp mod">
        <pc:chgData name="Lukas Wallrich (Staff)" userId="74c9ee81-4c0d-413a-a571-5c8398ac27a1" providerId="ADAL" clId="{5D4FE13F-FB70-42B2-867E-D9453ADDD1C8}" dt="2022-05-01T13:14:20.045" v="313" actId="207"/>
        <pc:sldMkLst>
          <pc:docMk/>
          <pc:sldMk cId="0" sldId="276"/>
        </pc:sldMkLst>
        <pc:spChg chg="mod">
          <ac:chgData name="Lukas Wallrich (Staff)" userId="74c9ee81-4c0d-413a-a571-5c8398ac27a1" providerId="ADAL" clId="{5D4FE13F-FB70-42B2-867E-D9453ADDD1C8}" dt="2022-05-01T13:14:20.045" v="313" actId="207"/>
          <ac:spMkLst>
            <pc:docMk/>
            <pc:sldMk cId="0" sldId="276"/>
            <ac:spMk id="436" creationId="{00000000-0000-0000-0000-000000000000}"/>
          </ac:spMkLst>
        </pc:spChg>
        <pc:spChg chg="mod">
          <ac:chgData name="Lukas Wallrich (Staff)" userId="74c9ee81-4c0d-413a-a571-5c8398ac27a1" providerId="ADAL" clId="{5D4FE13F-FB70-42B2-867E-D9453ADDD1C8}" dt="2022-05-01T13:14:03.773" v="311" actId="207"/>
          <ac:spMkLst>
            <pc:docMk/>
            <pc:sldMk cId="0" sldId="276"/>
            <ac:spMk id="437" creationId="{00000000-0000-0000-0000-000000000000}"/>
          </ac:spMkLst>
        </pc:spChg>
        <pc:spChg chg="mod">
          <ac:chgData name="Lukas Wallrich (Staff)" userId="74c9ee81-4c0d-413a-a571-5c8398ac27a1" providerId="ADAL" clId="{5D4FE13F-FB70-42B2-867E-D9453ADDD1C8}" dt="2022-05-01T13:14:03.773" v="311" actId="207"/>
          <ac:spMkLst>
            <pc:docMk/>
            <pc:sldMk cId="0" sldId="276"/>
            <ac:spMk id="439" creationId="{00000000-0000-0000-0000-000000000000}"/>
          </ac:spMkLst>
        </pc:spChg>
        <pc:spChg chg="mod">
          <ac:chgData name="Lukas Wallrich (Staff)" userId="74c9ee81-4c0d-413a-a571-5c8398ac27a1" providerId="ADAL" clId="{5D4FE13F-FB70-42B2-867E-D9453ADDD1C8}" dt="2022-05-01T13:13:47.768" v="310" actId="13926"/>
          <ac:spMkLst>
            <pc:docMk/>
            <pc:sldMk cId="0" sldId="276"/>
            <ac:spMk id="440" creationId="{00000000-0000-0000-0000-000000000000}"/>
          </ac:spMkLst>
        </pc:spChg>
        <pc:spChg chg="mod">
          <ac:chgData name="Lukas Wallrich (Staff)" userId="74c9ee81-4c0d-413a-a571-5c8398ac27a1" providerId="ADAL" clId="{5D4FE13F-FB70-42B2-867E-D9453ADDD1C8}" dt="2022-05-01T13:14:12.797" v="312" actId="207"/>
          <ac:spMkLst>
            <pc:docMk/>
            <pc:sldMk cId="0" sldId="276"/>
            <ac:spMk id="447" creationId="{00000000-0000-0000-0000-000000000000}"/>
          </ac:spMkLst>
        </pc:spChg>
      </pc:sldChg>
      <pc:sldChg chg="modSp mod">
        <pc:chgData name="Lukas Wallrich (Staff)" userId="74c9ee81-4c0d-413a-a571-5c8398ac27a1" providerId="ADAL" clId="{5D4FE13F-FB70-42B2-867E-D9453ADDD1C8}" dt="2022-05-03T00:45:02.135" v="555" actId="20577"/>
        <pc:sldMkLst>
          <pc:docMk/>
          <pc:sldMk cId="0" sldId="277"/>
        </pc:sldMkLst>
        <pc:spChg chg="mod">
          <ac:chgData name="Lukas Wallrich (Staff)" userId="74c9ee81-4c0d-413a-a571-5c8398ac27a1" providerId="ADAL" clId="{5D4FE13F-FB70-42B2-867E-D9453ADDD1C8}" dt="2022-04-27T10:38:05.730" v="192" actId="20577"/>
          <ac:spMkLst>
            <pc:docMk/>
            <pc:sldMk cId="0" sldId="277"/>
            <ac:spMk id="6" creationId="{94A5B89B-BC18-4805-BDB6-1BDA59C6362C}"/>
          </ac:spMkLst>
        </pc:spChg>
        <pc:spChg chg="mod">
          <ac:chgData name="Lukas Wallrich (Staff)" userId="74c9ee81-4c0d-413a-a571-5c8398ac27a1" providerId="ADAL" clId="{5D4FE13F-FB70-42B2-867E-D9453ADDD1C8}" dt="2022-04-27T10:39:05.179" v="230" actId="20577"/>
          <ac:spMkLst>
            <pc:docMk/>
            <pc:sldMk cId="0" sldId="277"/>
            <ac:spMk id="8" creationId="{CD5C6470-FA6D-4BD4-80BF-83CD1B71871A}"/>
          </ac:spMkLst>
        </pc:spChg>
        <pc:spChg chg="mod">
          <ac:chgData name="Lukas Wallrich (Staff)" userId="74c9ee81-4c0d-413a-a571-5c8398ac27a1" providerId="ADAL" clId="{5D4FE13F-FB70-42B2-867E-D9453ADDD1C8}" dt="2022-05-03T00:44:41.023" v="552" actId="20577"/>
          <ac:spMkLst>
            <pc:docMk/>
            <pc:sldMk cId="0" sldId="277"/>
            <ac:spMk id="12" creationId="{EA0E65A7-D9B1-413E-A971-3D2F8B520309}"/>
          </ac:spMkLst>
        </pc:spChg>
        <pc:spChg chg="mod">
          <ac:chgData name="Lukas Wallrich (Staff)" userId="74c9ee81-4c0d-413a-a571-5c8398ac27a1" providerId="ADAL" clId="{5D4FE13F-FB70-42B2-867E-D9453ADDD1C8}" dt="2022-05-03T00:44:55.041" v="553" actId="20577"/>
          <ac:spMkLst>
            <pc:docMk/>
            <pc:sldMk cId="0" sldId="277"/>
            <ac:spMk id="14" creationId="{2264415F-3DF9-445F-9A50-94E00424C37E}"/>
          </ac:spMkLst>
        </pc:spChg>
        <pc:spChg chg="mod">
          <ac:chgData name="Lukas Wallrich (Staff)" userId="74c9ee81-4c0d-413a-a571-5c8398ac27a1" providerId="ADAL" clId="{5D4FE13F-FB70-42B2-867E-D9453ADDD1C8}" dt="2022-05-03T00:45:02.135" v="555" actId="20577"/>
          <ac:spMkLst>
            <pc:docMk/>
            <pc:sldMk cId="0" sldId="277"/>
            <ac:spMk id="16" creationId="{73CE1064-5C28-4F2A-88B4-54EC7B163748}"/>
          </ac:spMkLst>
        </pc:spChg>
      </pc:sldChg>
      <pc:sldChg chg="modSp mod">
        <pc:chgData name="Lukas Wallrich (Staff)" userId="74c9ee81-4c0d-413a-a571-5c8398ac27a1" providerId="ADAL" clId="{5D4FE13F-FB70-42B2-867E-D9453ADDD1C8}" dt="2022-05-01T13:15:36.364" v="327" actId="20577"/>
        <pc:sldMkLst>
          <pc:docMk/>
          <pc:sldMk cId="0" sldId="278"/>
        </pc:sldMkLst>
        <pc:spChg chg="mod">
          <ac:chgData name="Lukas Wallrich (Staff)" userId="74c9ee81-4c0d-413a-a571-5c8398ac27a1" providerId="ADAL" clId="{5D4FE13F-FB70-42B2-867E-D9453ADDD1C8}" dt="2022-05-01T13:15:36.364" v="327" actId="20577"/>
          <ac:spMkLst>
            <pc:docMk/>
            <pc:sldMk cId="0" sldId="278"/>
            <ac:spMk id="461" creationId="{00000000-0000-0000-0000-000000000000}"/>
          </ac:spMkLst>
        </pc:spChg>
      </pc:sldChg>
      <pc:sldChg chg="del">
        <pc:chgData name="Lukas Wallrich (Staff)" userId="74c9ee81-4c0d-413a-a571-5c8398ac27a1" providerId="ADAL" clId="{5D4FE13F-FB70-42B2-867E-D9453ADDD1C8}" dt="2022-05-01T13:16:09.606" v="330" actId="47"/>
        <pc:sldMkLst>
          <pc:docMk/>
          <pc:sldMk cId="0" sldId="281"/>
        </pc:sldMkLst>
      </pc:sldChg>
      <pc:sldChg chg="ord">
        <pc:chgData name="Lukas Wallrich (Staff)" userId="74c9ee81-4c0d-413a-a571-5c8398ac27a1" providerId="ADAL" clId="{5D4FE13F-FB70-42B2-867E-D9453ADDD1C8}" dt="2022-05-01T13:15:50.686" v="329"/>
        <pc:sldMkLst>
          <pc:docMk/>
          <pc:sldMk cId="0" sldId="282"/>
        </pc:sldMkLst>
      </pc:sldChg>
      <pc:sldChg chg="del">
        <pc:chgData name="Lukas Wallrich (Staff)" userId="74c9ee81-4c0d-413a-a571-5c8398ac27a1" providerId="ADAL" clId="{5D4FE13F-FB70-42B2-867E-D9453ADDD1C8}" dt="2022-05-01T13:16:09.606" v="330" actId="47"/>
        <pc:sldMkLst>
          <pc:docMk/>
          <pc:sldMk cId="0" sldId="285"/>
        </pc:sldMkLst>
      </pc:sldChg>
      <pc:sldChg chg="del">
        <pc:chgData name="Lukas Wallrich (Staff)" userId="74c9ee81-4c0d-413a-a571-5c8398ac27a1" providerId="ADAL" clId="{5D4FE13F-FB70-42B2-867E-D9453ADDD1C8}" dt="2022-05-01T13:16:09.606" v="330" actId="47"/>
        <pc:sldMkLst>
          <pc:docMk/>
          <pc:sldMk cId="0" sldId="289"/>
        </pc:sldMkLst>
      </pc:sldChg>
      <pc:sldChg chg="del">
        <pc:chgData name="Lukas Wallrich (Staff)" userId="74c9ee81-4c0d-413a-a571-5c8398ac27a1" providerId="ADAL" clId="{5D4FE13F-FB70-42B2-867E-D9453ADDD1C8}" dt="2022-05-01T13:16:09.606" v="330" actId="47"/>
        <pc:sldMkLst>
          <pc:docMk/>
          <pc:sldMk cId="0" sldId="290"/>
        </pc:sldMkLst>
      </pc:sldChg>
      <pc:sldChg chg="del">
        <pc:chgData name="Lukas Wallrich (Staff)" userId="74c9ee81-4c0d-413a-a571-5c8398ac27a1" providerId="ADAL" clId="{5D4FE13F-FB70-42B2-867E-D9453ADDD1C8}" dt="2022-05-01T13:16:09.606" v="330" actId="47"/>
        <pc:sldMkLst>
          <pc:docMk/>
          <pc:sldMk cId="0" sldId="291"/>
        </pc:sldMkLst>
      </pc:sldChg>
      <pc:sldChg chg="del">
        <pc:chgData name="Lukas Wallrich (Staff)" userId="74c9ee81-4c0d-413a-a571-5c8398ac27a1" providerId="ADAL" clId="{5D4FE13F-FB70-42B2-867E-D9453ADDD1C8}" dt="2022-05-01T13:16:09.606" v="330" actId="47"/>
        <pc:sldMkLst>
          <pc:docMk/>
          <pc:sldMk cId="0" sldId="292"/>
        </pc:sldMkLst>
      </pc:sldChg>
      <pc:sldChg chg="del">
        <pc:chgData name="Lukas Wallrich (Staff)" userId="74c9ee81-4c0d-413a-a571-5c8398ac27a1" providerId="ADAL" clId="{5D4FE13F-FB70-42B2-867E-D9453ADDD1C8}" dt="2022-05-01T13:16:09.606" v="330" actId="47"/>
        <pc:sldMkLst>
          <pc:docMk/>
          <pc:sldMk cId="0" sldId="293"/>
        </pc:sldMkLst>
      </pc:sldChg>
      <pc:sldChg chg="del">
        <pc:chgData name="Lukas Wallrich (Staff)" userId="74c9ee81-4c0d-413a-a571-5c8398ac27a1" providerId="ADAL" clId="{5D4FE13F-FB70-42B2-867E-D9453ADDD1C8}" dt="2022-05-01T13:16:09.606" v="330" actId="47"/>
        <pc:sldMkLst>
          <pc:docMk/>
          <pc:sldMk cId="0" sldId="294"/>
        </pc:sldMkLst>
      </pc:sldChg>
      <pc:sldChg chg="del">
        <pc:chgData name="Lukas Wallrich (Staff)" userId="74c9ee81-4c0d-413a-a571-5c8398ac27a1" providerId="ADAL" clId="{5D4FE13F-FB70-42B2-867E-D9453ADDD1C8}" dt="2022-05-01T13:16:09.606" v="330" actId="47"/>
        <pc:sldMkLst>
          <pc:docMk/>
          <pc:sldMk cId="0" sldId="295"/>
        </pc:sldMkLst>
      </pc:sldChg>
      <pc:sldChg chg="del">
        <pc:chgData name="Lukas Wallrich (Staff)" userId="74c9ee81-4c0d-413a-a571-5c8398ac27a1" providerId="ADAL" clId="{5D4FE13F-FB70-42B2-867E-D9453ADDD1C8}" dt="2022-05-01T13:16:09.606" v="330" actId="47"/>
        <pc:sldMkLst>
          <pc:docMk/>
          <pc:sldMk cId="0" sldId="296"/>
        </pc:sldMkLst>
      </pc:sldChg>
      <pc:sldChg chg="ord">
        <pc:chgData name="Lukas Wallrich (Staff)" userId="74c9ee81-4c0d-413a-a571-5c8398ac27a1" providerId="ADAL" clId="{5D4FE13F-FB70-42B2-867E-D9453ADDD1C8}" dt="2022-05-01T13:15:07.362" v="324"/>
        <pc:sldMkLst>
          <pc:docMk/>
          <pc:sldMk cId="0" sldId="297"/>
        </pc:sldMkLst>
      </pc:sldChg>
      <pc:sldChg chg="del">
        <pc:chgData name="Lukas Wallrich (Staff)" userId="74c9ee81-4c0d-413a-a571-5c8398ac27a1" providerId="ADAL" clId="{5D4FE13F-FB70-42B2-867E-D9453ADDD1C8}" dt="2022-05-01T13:16:09.606" v="330" actId="47"/>
        <pc:sldMkLst>
          <pc:docMk/>
          <pc:sldMk cId="0" sldId="298"/>
        </pc:sldMkLst>
      </pc:sldChg>
      <pc:sldChg chg="del">
        <pc:chgData name="Lukas Wallrich (Staff)" userId="74c9ee81-4c0d-413a-a571-5c8398ac27a1" providerId="ADAL" clId="{5D4FE13F-FB70-42B2-867E-D9453ADDD1C8}" dt="2022-05-01T13:16:09.606" v="330" actId="47"/>
        <pc:sldMkLst>
          <pc:docMk/>
          <pc:sldMk cId="0" sldId="299"/>
        </pc:sldMkLst>
      </pc:sldChg>
      <pc:sldChg chg="del">
        <pc:chgData name="Lukas Wallrich (Staff)" userId="74c9ee81-4c0d-413a-a571-5c8398ac27a1" providerId="ADAL" clId="{5D4FE13F-FB70-42B2-867E-D9453ADDD1C8}" dt="2022-05-01T13:16:09.606" v="330" actId="47"/>
        <pc:sldMkLst>
          <pc:docMk/>
          <pc:sldMk cId="0" sldId="303"/>
        </pc:sldMkLst>
      </pc:sldChg>
      <pc:sldChg chg="del">
        <pc:chgData name="Lukas Wallrich (Staff)" userId="74c9ee81-4c0d-413a-a571-5c8398ac27a1" providerId="ADAL" clId="{5D4FE13F-FB70-42B2-867E-D9453ADDD1C8}" dt="2022-05-01T13:16:09.606" v="330" actId="47"/>
        <pc:sldMkLst>
          <pc:docMk/>
          <pc:sldMk cId="0" sldId="304"/>
        </pc:sldMkLst>
      </pc:sldChg>
      <pc:sldChg chg="ord">
        <pc:chgData name="Lukas Wallrich (Staff)" userId="74c9ee81-4c0d-413a-a571-5c8398ac27a1" providerId="ADAL" clId="{5D4FE13F-FB70-42B2-867E-D9453ADDD1C8}" dt="2022-05-01T13:15:26.278" v="326"/>
        <pc:sldMkLst>
          <pc:docMk/>
          <pc:sldMk cId="0" sldId="305"/>
        </pc:sldMkLst>
      </pc:sldChg>
      <pc:sldChg chg="del">
        <pc:chgData name="Lukas Wallrich (Staff)" userId="74c9ee81-4c0d-413a-a571-5c8398ac27a1" providerId="ADAL" clId="{5D4FE13F-FB70-42B2-867E-D9453ADDD1C8}" dt="2022-05-01T13:16:09.606" v="330" actId="47"/>
        <pc:sldMkLst>
          <pc:docMk/>
          <pc:sldMk cId="0" sldId="307"/>
        </pc:sldMkLst>
      </pc:sldChg>
      <pc:sldChg chg="del">
        <pc:chgData name="Lukas Wallrich (Staff)" userId="74c9ee81-4c0d-413a-a571-5c8398ac27a1" providerId="ADAL" clId="{5D4FE13F-FB70-42B2-867E-D9453ADDD1C8}" dt="2022-05-01T13:16:09.606" v="330" actId="47"/>
        <pc:sldMkLst>
          <pc:docMk/>
          <pc:sldMk cId="0" sldId="310"/>
        </pc:sldMkLst>
      </pc:sldChg>
      <pc:sldChg chg="del">
        <pc:chgData name="Lukas Wallrich (Staff)" userId="74c9ee81-4c0d-413a-a571-5c8398ac27a1" providerId="ADAL" clId="{5D4FE13F-FB70-42B2-867E-D9453ADDD1C8}" dt="2022-05-01T13:16:09.606" v="330" actId="47"/>
        <pc:sldMkLst>
          <pc:docMk/>
          <pc:sldMk cId="0" sldId="312"/>
        </pc:sldMkLst>
      </pc:sldChg>
      <pc:sldChg chg="del">
        <pc:chgData name="Lukas Wallrich (Staff)" userId="74c9ee81-4c0d-413a-a571-5c8398ac27a1" providerId="ADAL" clId="{5D4FE13F-FB70-42B2-867E-D9453ADDD1C8}" dt="2022-05-01T13:16:09.606" v="330" actId="47"/>
        <pc:sldMkLst>
          <pc:docMk/>
          <pc:sldMk cId="0" sldId="317"/>
        </pc:sldMkLst>
      </pc:sldChg>
      <pc:sldChg chg="del">
        <pc:chgData name="Lukas Wallrich (Staff)" userId="74c9ee81-4c0d-413a-a571-5c8398ac27a1" providerId="ADAL" clId="{5D4FE13F-FB70-42B2-867E-D9453ADDD1C8}" dt="2022-05-01T13:16:09.606" v="330" actId="47"/>
        <pc:sldMkLst>
          <pc:docMk/>
          <pc:sldMk cId="0" sldId="318"/>
        </pc:sldMkLst>
      </pc:sldChg>
      <pc:sldChg chg="del">
        <pc:chgData name="Lukas Wallrich (Staff)" userId="74c9ee81-4c0d-413a-a571-5c8398ac27a1" providerId="ADAL" clId="{5D4FE13F-FB70-42B2-867E-D9453ADDD1C8}" dt="2022-05-01T13:16:13.180" v="331" actId="47"/>
        <pc:sldMkLst>
          <pc:docMk/>
          <pc:sldMk cId="0" sldId="319"/>
        </pc:sldMkLst>
      </pc:sldChg>
      <pc:sldChg chg="modSp mod">
        <pc:chgData name="Lukas Wallrich (Staff)" userId="74c9ee81-4c0d-413a-a571-5c8398ac27a1" providerId="ADAL" clId="{5D4FE13F-FB70-42B2-867E-D9453ADDD1C8}" dt="2022-04-27T10:35:32.787" v="27" actId="20577"/>
        <pc:sldMkLst>
          <pc:docMk/>
          <pc:sldMk cId="1005910225" sldId="320"/>
        </pc:sldMkLst>
        <pc:spChg chg="mod">
          <ac:chgData name="Lukas Wallrich (Staff)" userId="74c9ee81-4c0d-413a-a571-5c8398ac27a1" providerId="ADAL" clId="{5D4FE13F-FB70-42B2-867E-D9453ADDD1C8}" dt="2022-04-27T10:35:32.787" v="27" actId="20577"/>
          <ac:spMkLst>
            <pc:docMk/>
            <pc:sldMk cId="1005910225" sldId="320"/>
            <ac:spMk id="4" creationId="{89FE50A6-840F-4316-B746-00C349D89300}"/>
          </ac:spMkLst>
        </pc:spChg>
      </pc:sldChg>
      <pc:sldChg chg="addSp modSp new mod ord">
        <pc:chgData name="Lukas Wallrich (Staff)" userId="74c9ee81-4c0d-413a-a571-5c8398ac27a1" providerId="ADAL" clId="{5D4FE13F-FB70-42B2-867E-D9453ADDD1C8}" dt="2022-05-01T13:35:40.710" v="549"/>
        <pc:sldMkLst>
          <pc:docMk/>
          <pc:sldMk cId="1852019097" sldId="322"/>
        </pc:sldMkLst>
        <pc:picChg chg="add mod">
          <ac:chgData name="Lukas Wallrich (Staff)" userId="74c9ee81-4c0d-413a-a571-5c8398ac27a1" providerId="ADAL" clId="{5D4FE13F-FB70-42B2-867E-D9453ADDD1C8}" dt="2022-05-01T13:35:38.324" v="547" actId="1076"/>
          <ac:picMkLst>
            <pc:docMk/>
            <pc:sldMk cId="1852019097" sldId="322"/>
            <ac:picMk id="5" creationId="{66416D4D-25B4-48A2-B3A6-9A6F3FA54E77}"/>
          </ac:picMkLst>
        </pc:picChg>
      </pc:sldChg>
      <pc:sldChg chg="del">
        <pc:chgData name="Lukas Wallrich (Staff)" userId="74c9ee81-4c0d-413a-a571-5c8398ac27a1" providerId="ADAL" clId="{5D4FE13F-FB70-42B2-867E-D9453ADDD1C8}" dt="2022-05-01T13:16:09.606" v="330" actId="47"/>
        <pc:sldMkLst>
          <pc:docMk/>
          <pc:sldMk cId="960263121" sldId="323"/>
        </pc:sldMkLst>
      </pc:sldChg>
      <pc:sldChg chg="addSp delSp modSp new mod modAnim">
        <pc:chgData name="Lukas Wallrich (Staff)" userId="74c9ee81-4c0d-413a-a571-5c8398ac27a1" providerId="ADAL" clId="{5D4FE13F-FB70-42B2-867E-D9453ADDD1C8}" dt="2022-05-03T09:26:38.096" v="619" actId="255"/>
        <pc:sldMkLst>
          <pc:docMk/>
          <pc:sldMk cId="1551611198" sldId="323"/>
        </pc:sldMkLst>
        <pc:spChg chg="mod">
          <ac:chgData name="Lukas Wallrich (Staff)" userId="74c9ee81-4c0d-413a-a571-5c8398ac27a1" providerId="ADAL" clId="{5D4FE13F-FB70-42B2-867E-D9453ADDD1C8}" dt="2022-05-03T00:45:47.696" v="573" actId="20577"/>
          <ac:spMkLst>
            <pc:docMk/>
            <pc:sldMk cId="1551611198" sldId="323"/>
            <ac:spMk id="2" creationId="{0CA0549B-0454-401A-B7CB-D2ECEF585A6E}"/>
          </ac:spMkLst>
        </pc:spChg>
        <pc:spChg chg="del">
          <ac:chgData name="Lukas Wallrich (Staff)" userId="74c9ee81-4c0d-413a-a571-5c8398ac27a1" providerId="ADAL" clId="{5D4FE13F-FB70-42B2-867E-D9453ADDD1C8}" dt="2022-05-03T00:46:58.528" v="574"/>
          <ac:spMkLst>
            <pc:docMk/>
            <pc:sldMk cId="1551611198" sldId="323"/>
            <ac:spMk id="3" creationId="{E892EC03-7179-4C4A-97FC-FC24E4344344}"/>
          </ac:spMkLst>
        </pc:spChg>
        <pc:spChg chg="add mod">
          <ac:chgData name="Lukas Wallrich (Staff)" userId="74c9ee81-4c0d-413a-a571-5c8398ac27a1" providerId="ADAL" clId="{5D4FE13F-FB70-42B2-867E-D9453ADDD1C8}" dt="2022-05-03T09:26:38.096" v="619" actId="255"/>
          <ac:spMkLst>
            <pc:docMk/>
            <pc:sldMk cId="1551611198" sldId="323"/>
            <ac:spMk id="4" creationId="{B6DA017F-54AB-4734-9C57-1FD2ACD0A95D}"/>
          </ac:spMkLst>
        </pc:spChg>
        <pc:picChg chg="add mod">
          <ac:chgData name="Lukas Wallrich (Staff)" userId="74c9ee81-4c0d-413a-a571-5c8398ac27a1" providerId="ADAL" clId="{5D4FE13F-FB70-42B2-867E-D9453ADDD1C8}" dt="2022-05-03T00:49:04.128" v="607" actId="14100"/>
          <ac:picMkLst>
            <pc:docMk/>
            <pc:sldMk cId="1551611198" sldId="323"/>
            <ac:picMk id="6" creationId="{6FFAB38A-6F1A-4855-B9C0-A4482767386F}"/>
          </ac:picMkLst>
        </pc:picChg>
      </pc:sldChg>
      <pc:sldChg chg="addSp delSp modSp add del mod delAnim modAnim modNotesTx">
        <pc:chgData name="Lukas Wallrich (Staff)" userId="74c9ee81-4c0d-413a-a571-5c8398ac27a1" providerId="ADAL" clId="{5D4FE13F-FB70-42B2-867E-D9453ADDD1C8}" dt="2022-05-03T00:45:28.658" v="556" actId="47"/>
        <pc:sldMkLst>
          <pc:docMk/>
          <pc:sldMk cId="3680944623" sldId="323"/>
        </pc:sldMkLst>
        <pc:spChg chg="add del">
          <ac:chgData name="Lukas Wallrich (Staff)" userId="74c9ee81-4c0d-413a-a571-5c8398ac27a1" providerId="ADAL" clId="{5D4FE13F-FB70-42B2-867E-D9453ADDD1C8}" dt="2022-05-01T13:19:53.647" v="538" actId="478"/>
          <ac:spMkLst>
            <pc:docMk/>
            <pc:sldMk cId="3680944623" sldId="323"/>
            <ac:spMk id="13" creationId="{8F7AC34F-2C3F-4512-94FA-D1F7CE90E094}"/>
          </ac:spMkLst>
        </pc:spChg>
        <pc:spChg chg="mod">
          <ac:chgData name="Lukas Wallrich (Staff)" userId="74c9ee81-4c0d-413a-a571-5c8398ac27a1" providerId="ADAL" clId="{5D4FE13F-FB70-42B2-867E-D9453ADDD1C8}" dt="2022-05-01T13:17:36.862" v="344" actId="20577"/>
          <ac:spMkLst>
            <pc:docMk/>
            <pc:sldMk cId="3680944623" sldId="323"/>
            <ac:spMk id="928" creationId="{00000000-0000-0000-0000-000000000000}"/>
          </ac:spMkLst>
        </pc:spChg>
        <pc:spChg chg="mod">
          <ac:chgData name="Lukas Wallrich (Staff)" userId="74c9ee81-4c0d-413a-a571-5c8398ac27a1" providerId="ADAL" clId="{5D4FE13F-FB70-42B2-867E-D9453ADDD1C8}" dt="2022-05-01T13:19:49.491" v="536" actId="20577"/>
          <ac:spMkLst>
            <pc:docMk/>
            <pc:sldMk cId="3680944623" sldId="323"/>
            <ac:spMk id="929" creationId="{00000000-0000-0000-0000-000000000000}"/>
          </ac:spMkLst>
        </pc:spChg>
        <pc:picChg chg="add mod">
          <ac:chgData name="Lukas Wallrich (Staff)" userId="74c9ee81-4c0d-413a-a571-5c8398ac27a1" providerId="ADAL" clId="{5D4FE13F-FB70-42B2-867E-D9453ADDD1C8}" dt="2022-05-01T13:20:20.708" v="542" actId="1076"/>
          <ac:picMkLst>
            <pc:docMk/>
            <pc:sldMk cId="3680944623" sldId="323"/>
            <ac:picMk id="4" creationId="{E7C2F44F-DA68-45C9-9878-CB699B8D7B94}"/>
          </ac:picMkLst>
        </pc:picChg>
        <pc:picChg chg="del">
          <ac:chgData name="Lukas Wallrich (Staff)" userId="74c9ee81-4c0d-413a-a571-5c8398ac27a1" providerId="ADAL" clId="{5D4FE13F-FB70-42B2-867E-D9453ADDD1C8}" dt="2022-05-01T13:18:22.365" v="395" actId="478"/>
          <ac:picMkLst>
            <pc:docMk/>
            <pc:sldMk cId="3680944623" sldId="323"/>
            <ac:picMk id="10" creationId="{AC4B6ECB-11FE-402C-A60A-62B29989D551}"/>
          </ac:picMkLst>
        </pc:picChg>
        <pc:picChg chg="add mod">
          <ac:chgData name="Lukas Wallrich (Staff)" userId="74c9ee81-4c0d-413a-a571-5c8398ac27a1" providerId="ADAL" clId="{5D4FE13F-FB70-42B2-867E-D9453ADDD1C8}" dt="2022-05-01T13:18:30.171" v="399" actId="1076"/>
          <ac:picMkLst>
            <pc:docMk/>
            <pc:sldMk cId="3680944623" sldId="323"/>
            <ac:picMk id="1026" creationId="{E9764803-320D-4764-8F67-CDADF18428CF}"/>
          </ac:picMkLst>
        </pc:picChg>
      </pc:sldChg>
      <pc:sldChg chg="del">
        <pc:chgData name="Lukas Wallrich (Staff)" userId="74c9ee81-4c0d-413a-a571-5c8398ac27a1" providerId="ADAL" clId="{5D4FE13F-FB70-42B2-867E-D9453ADDD1C8}" dt="2022-05-01T13:16:09.606" v="330" actId="47"/>
        <pc:sldMkLst>
          <pc:docMk/>
          <pc:sldMk cId="2844483814" sldId="324"/>
        </pc:sldMkLst>
      </pc:sldChg>
      <pc:sldChg chg="del">
        <pc:chgData name="Lukas Wallrich (Staff)" userId="74c9ee81-4c0d-413a-a571-5c8398ac27a1" providerId="ADAL" clId="{5D4FE13F-FB70-42B2-867E-D9453ADDD1C8}" dt="2022-05-01T13:16:09.606" v="330" actId="47"/>
        <pc:sldMkLst>
          <pc:docMk/>
          <pc:sldMk cId="90126886" sldId="325"/>
        </pc:sldMkLst>
      </pc:sldChg>
      <pc:sldChg chg="del">
        <pc:chgData name="Lukas Wallrich (Staff)" userId="74c9ee81-4c0d-413a-a571-5c8398ac27a1" providerId="ADAL" clId="{5D4FE13F-FB70-42B2-867E-D9453ADDD1C8}" dt="2022-05-01T13:16:09.606" v="330" actId="47"/>
        <pc:sldMkLst>
          <pc:docMk/>
          <pc:sldMk cId="2617231343" sldId="326"/>
        </pc:sldMkLst>
      </pc:sldChg>
      <pc:sldChg chg="del">
        <pc:chgData name="Lukas Wallrich (Staff)" userId="74c9ee81-4c0d-413a-a571-5c8398ac27a1" providerId="ADAL" clId="{5D4FE13F-FB70-42B2-867E-D9453ADDD1C8}" dt="2022-05-01T13:16:09.606" v="330" actId="47"/>
        <pc:sldMkLst>
          <pc:docMk/>
          <pc:sldMk cId="2567962357" sldId="327"/>
        </pc:sldMkLst>
      </pc:sldChg>
      <pc:sldMasterChg chg="delSldLayout">
        <pc:chgData name="Lukas Wallrich (Staff)" userId="74c9ee81-4c0d-413a-a571-5c8398ac27a1" providerId="ADAL" clId="{5D4FE13F-FB70-42B2-867E-D9453ADDD1C8}" dt="2022-05-01T13:16:09.606" v="330" actId="47"/>
        <pc:sldMasterMkLst>
          <pc:docMk/>
          <pc:sldMasterMk cId="0" sldId="2147483648"/>
        </pc:sldMasterMkLst>
        <pc:sldLayoutChg chg="del">
          <pc:chgData name="Lukas Wallrich (Staff)" userId="74c9ee81-4c0d-413a-a571-5c8398ac27a1" providerId="ADAL" clId="{5D4FE13F-FB70-42B2-867E-D9453ADDD1C8}" dt="2022-05-01T13:16:09.606" v="330" actId="47"/>
          <pc:sldLayoutMkLst>
            <pc:docMk/>
            <pc:sldMasterMk cId="0" sldId="2147483648"/>
            <pc:sldLayoutMk cId="0" sldId="2147483652"/>
          </pc:sldLayoutMkLst>
        </pc:sldLayoutChg>
        <pc:sldLayoutChg chg="del">
          <pc:chgData name="Lukas Wallrich (Staff)" userId="74c9ee81-4c0d-413a-a571-5c8398ac27a1" providerId="ADAL" clId="{5D4FE13F-FB70-42B2-867E-D9453ADDD1C8}" dt="2022-04-27T10:37:43.244" v="187" actId="47"/>
          <pc:sldLayoutMkLst>
            <pc:docMk/>
            <pc:sldMasterMk cId="0" sldId="2147483648"/>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r>
              <a:t>But the most important people you will be working with today are seated right beside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dirty="0"/>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xfrm>
            <a:off x="381000" y="685800"/>
            <a:ext cx="6096000" cy="3429000"/>
          </a:xfrm>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xfrm>
            <a:off x="381000" y="685800"/>
            <a:ext cx="6096000" cy="3429000"/>
          </a:xfrm>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pPr>
              <a:defRPr sz="2000"/>
            </a:pPr>
            <a:r>
              <a:t>A collection of R packages that are designed to work well together. All of the packages share a common philosophy about how functions should work with each other. And all of the packages are written to support an overarching vision of data science best practices.</a:t>
            </a:r>
            <a:br/>
            <a:br/>
            <a:r>
              <a:t>This network diagram arranges tidyverse packages by their common contributors, which identifies another source of continuity between the packages: they are developed by a coherent group of developers, many of whom are professional R developers who create and maintain the packages as their full time job (not always common with an open source language like 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20" name="Shape 20"/>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21" name="Shape 2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2_Text">
    <p:bg>
      <p:bgPr>
        <a:solidFill>
          <a:srgbClr val="FFFFFF"/>
        </a:solidFill>
        <a:effectLst/>
      </p:bgPr>
    </p:bg>
    <p:spTree>
      <p:nvGrpSpPr>
        <p:cNvPr id="1" name=""/>
        <p:cNvGrpSpPr/>
        <p:nvPr/>
      </p:nvGrpSpPr>
      <p:grpSpPr>
        <a:xfrm>
          <a:off x="0" y="0"/>
          <a:ext cx="0" cy="0"/>
          <a:chOff x="0" y="0"/>
          <a:chExt cx="0" cy="0"/>
        </a:xfrm>
      </p:grpSpPr>
      <p:sp>
        <p:nvSpPr>
          <p:cNvPr id="28" name="Shape 28"/>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29" name="Shape 29"/>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47" name="Shape 47"/>
          <p:cNvSpPr txBox="1">
            <a:spLocks noGrp="1"/>
          </p:cNvSpPr>
          <p:nvPr>
            <p:ph type="sldNum" sz="quarter" idx="2"/>
          </p:nvPr>
        </p:nvSpPr>
        <p:spPr>
          <a:xfrm>
            <a:off x="11711061" y="12684509"/>
            <a:ext cx="961878" cy="1016001"/>
          </a:xfrm>
          <a:prstGeom prst="rect">
            <a:avLst/>
          </a:prstGeom>
        </p:spPr>
        <p:txBody>
          <a:bodyPr/>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1" name="Shape 61"/>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2" name="Shape 62"/>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3" name="Shape 63"/>
          <p:cNvSpPr txBox="1"/>
          <p:nvPr/>
        </p:nvSpPr>
        <p:spPr>
          <a:xfrm>
            <a:off x="494100" y="13051585"/>
            <a:ext cx="1655901" cy="528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64" name="Shape 64"/>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p:nvPr/>
        </p:nvSpPr>
        <p:spPr>
          <a:xfrm>
            <a:off x="494099" y="13051585"/>
            <a:ext cx="1655901" cy="528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82" name="Shape 82"/>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7"/>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fld id="{86CB4B4D-7CA3-9044-876B-883B54F8677D}" type="slidenum">
              <a:t>‹#›</a:t>
            </a:fld>
            <a:endParaRPr/>
          </a:p>
        </p:txBody>
      </p:sp>
      <p:sp>
        <p:nvSpPr>
          <p:cNvPr id="3" name="Shape 3"/>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hape 4"/>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7" r:id="rId5"/>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usinesscard&#10;&#10;Description automatically generated">
            <a:extLst>
              <a:ext uri="{FF2B5EF4-FFF2-40B4-BE49-F238E27FC236}">
                <a16:creationId xmlns:a16="http://schemas.microsoft.com/office/drawing/2014/main" id="{02658E08-0ABF-4906-9894-D6E6C709C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6243300"/>
          </a:xfrm>
          <a:prstGeom prst="rect">
            <a:avLst/>
          </a:prstGeom>
        </p:spPr>
      </p:pic>
      <p:sp>
        <p:nvSpPr>
          <p:cNvPr id="36" name="Shape 36"/>
          <p:cNvSpPr/>
          <p:nvPr/>
        </p:nvSpPr>
        <p:spPr>
          <a:xfrm>
            <a:off x="3023492" y="12076356"/>
            <a:ext cx="6095618" cy="567403"/>
          </a:xfrm>
          <a:prstGeom prst="roundRect">
            <a:avLst>
              <a:gd name="adj" fmla="val 0"/>
            </a:avLst>
          </a:prstGeom>
          <a:solidFill>
            <a:srgbClr val="FFFFFF">
              <a:alpha val="79762"/>
            </a:srgbClr>
          </a:soli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4" name="TextBox 3">
            <a:extLst>
              <a:ext uri="{FF2B5EF4-FFF2-40B4-BE49-F238E27FC236}">
                <a16:creationId xmlns:a16="http://schemas.microsoft.com/office/drawing/2014/main" id="{89FE50A6-840F-4316-B746-00C349D89300}"/>
              </a:ext>
            </a:extLst>
          </p:cNvPr>
          <p:cNvSpPr txBox="1"/>
          <p:nvPr/>
        </p:nvSpPr>
        <p:spPr>
          <a:xfrm>
            <a:off x="9720349" y="1090476"/>
            <a:ext cx="14802195" cy="2821925"/>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Birkbeck OP R Training Day 2:</a:t>
            </a:r>
          </a:p>
          <a:p>
            <a:pPr marL="0" marR="0" indent="0" algn="ctr" defTabSz="584200" rtl="0" fontAlgn="auto" latinLnBrk="0" hangingPunct="0">
              <a:lnSpc>
                <a:spcPct val="100000"/>
              </a:lnSpc>
              <a:spcBef>
                <a:spcPts val="0"/>
              </a:spcBef>
              <a:spcAft>
                <a:spcPts val="0"/>
              </a:spcAft>
              <a:buClrTx/>
              <a:buSzTx/>
              <a:buFontTx/>
              <a:buNone/>
              <a:tabLst/>
            </a:pPr>
            <a:r>
              <a:rPr lang="en-US" b="1" dirty="0"/>
              <a:t>Doing research with R</a:t>
            </a:r>
          </a:p>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rPr>
              <a:t>3 May 2022</a:t>
            </a:r>
            <a:endParaRPr kumimoji="0" lang="en-GB"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endParaRPr>
          </a:p>
        </p:txBody>
      </p:sp>
      <p:sp>
        <p:nvSpPr>
          <p:cNvPr id="6" name="TextBox 5">
            <a:extLst>
              <a:ext uri="{FF2B5EF4-FFF2-40B4-BE49-F238E27FC236}">
                <a16:creationId xmlns:a16="http://schemas.microsoft.com/office/drawing/2014/main" id="{B5DB0811-A0E1-494D-84E8-7FF7B3893170}"/>
              </a:ext>
            </a:extLst>
          </p:cNvPr>
          <p:cNvSpPr txBox="1"/>
          <p:nvPr/>
        </p:nvSpPr>
        <p:spPr>
          <a:xfrm>
            <a:off x="9813152" y="11808322"/>
            <a:ext cx="14802195" cy="1929373"/>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Thanks to RStudio Education </a:t>
            </a:r>
            <a:br>
              <a:rPr kumimoji="0" lang="en-US" sz="5800" i="1" u="none" strike="noStrike" cap="none" spc="0" normalizeH="0" baseline="0" dirty="0">
                <a:ln>
                  <a:noFill/>
                </a:ln>
                <a:solidFill>
                  <a:schemeClr val="accent5"/>
                </a:solidFill>
                <a:effectLst/>
                <a:uFillTx/>
                <a:latin typeface="Gill Sans"/>
                <a:ea typeface="Gill Sans"/>
                <a:cs typeface="Gill Sans"/>
                <a:sym typeface="Gill Sans"/>
              </a:rPr>
            </a:b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for many of the slides!</a:t>
            </a:r>
          </a:p>
        </p:txBody>
      </p:sp>
    </p:spTree>
    <p:extLst>
      <p:ext uri="{BB962C8B-B14F-4D97-AF65-F5344CB8AC3E}">
        <p14:creationId xmlns:p14="http://schemas.microsoft.com/office/powerpoint/2010/main" val="1005910225"/>
      </p:ext>
    </p:extLst>
  </p:cSld>
  <p:clrMapOvr>
    <a:masterClrMapping/>
  </p:clrMapOvr>
  <p:transition spd="med" advClick="0" advTm="10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249963 0.000000" pathEditMode="relative">
                                      <p:cBhvr>
                                        <p:cTn id="6" dur="15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grpSp>
        <p:nvGrpSpPr>
          <p:cNvPr id="485" name="Group 485"/>
          <p:cNvGrpSpPr/>
          <p:nvPr/>
        </p:nvGrpSpPr>
        <p:grpSpPr>
          <a:xfrm>
            <a:off x="2041164" y="3525557"/>
            <a:ext cx="7197037" cy="7946321"/>
            <a:chOff x="0" y="0"/>
            <a:chExt cx="7197035" cy="7946320"/>
          </a:xfrm>
        </p:grpSpPr>
        <p:pic>
          <p:nvPicPr>
            <p:cNvPr id="483"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84" name="Shape 484"/>
            <p:cNvSpPr txBox="1"/>
            <p:nvPr/>
          </p:nvSpPr>
          <p:spPr>
            <a:xfrm>
              <a:off x="364653" y="6099871"/>
              <a:ext cx="6467625" cy="1846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grpSp>
        <p:nvGrpSpPr>
          <p:cNvPr id="488" name="Group 488"/>
          <p:cNvGrpSpPr/>
          <p:nvPr/>
        </p:nvGrpSpPr>
        <p:grpSpPr>
          <a:xfrm>
            <a:off x="11765875" y="4579783"/>
            <a:ext cx="10576962" cy="6892095"/>
            <a:chOff x="0" y="0"/>
            <a:chExt cx="10576960" cy="6892093"/>
          </a:xfrm>
        </p:grpSpPr>
        <p:pic>
          <p:nvPicPr>
            <p:cNvPr id="486" name="RStudio-Logo-All-Blue.png"/>
            <p:cNvPicPr>
              <a:picLocks noChangeAspect="1"/>
            </p:cNvPicPr>
            <p:nvPr/>
          </p:nvPicPr>
          <p:blipFill>
            <a:blip r:embed="rId3"/>
            <a:stretch>
              <a:fillRect/>
            </a:stretch>
          </p:blipFill>
          <p:spPr>
            <a:xfrm>
              <a:off x="0" y="0"/>
              <a:ext cx="10576960" cy="3712513"/>
            </a:xfrm>
            <a:prstGeom prst="rect">
              <a:avLst/>
            </a:prstGeom>
            <a:ln w="12700" cap="flat">
              <a:noFill/>
              <a:miter lim="400000"/>
            </a:ln>
            <a:effectLst/>
          </p:spPr>
        </p:pic>
        <p:sp>
          <p:nvSpPr>
            <p:cNvPr id="487" name="Shape 487"/>
            <p:cNvSpPr txBox="1"/>
            <p:nvPr/>
          </p:nvSpPr>
          <p:spPr>
            <a:xfrm>
              <a:off x="671303" y="5045645"/>
              <a:ext cx="9234353" cy="1846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Writing software</a:t>
              </a: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D8D0-0289-42FA-BDEB-7EB568EE7DE4}"/>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BA8CDD05-A930-4895-8FBD-96EBC3597CF4}"/>
              </a:ext>
            </a:extLst>
          </p:cNvPr>
          <p:cNvSpPr>
            <a:spLocks noGrp="1"/>
          </p:cNvSpPr>
          <p:nvPr>
            <p:ph type="body" sz="half" idx="1"/>
          </p:nvPr>
        </p:nvSpPr>
        <p:spPr/>
        <p:txBody>
          <a:bodyPr/>
          <a:lstStyle/>
          <a:p>
            <a:endParaRPr lang="en-GB"/>
          </a:p>
        </p:txBody>
      </p:sp>
      <p:pic>
        <p:nvPicPr>
          <p:cNvPr id="5" name="Picture 4">
            <a:extLst>
              <a:ext uri="{FF2B5EF4-FFF2-40B4-BE49-F238E27FC236}">
                <a16:creationId xmlns:a16="http://schemas.microsoft.com/office/drawing/2014/main" id="{66416D4D-25B4-48A2-B3A6-9A6F3FA54E77}"/>
              </a:ext>
            </a:extLst>
          </p:cNvPr>
          <p:cNvPicPr>
            <a:picLocks noChangeAspect="1"/>
          </p:cNvPicPr>
          <p:nvPr/>
        </p:nvPicPr>
        <p:blipFill>
          <a:blip r:embed="rId2"/>
          <a:stretch>
            <a:fillRect/>
          </a:stretch>
        </p:blipFill>
        <p:spPr>
          <a:xfrm>
            <a:off x="42863" y="357187"/>
            <a:ext cx="24411477" cy="13001626"/>
          </a:xfrm>
          <a:prstGeom prst="rect">
            <a:avLst/>
          </a:prstGeom>
        </p:spPr>
      </p:pic>
    </p:spTree>
    <p:extLst>
      <p:ext uri="{BB962C8B-B14F-4D97-AF65-F5344CB8AC3E}">
        <p14:creationId xmlns:p14="http://schemas.microsoft.com/office/powerpoint/2010/main" val="18520190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616" name="Shape 616"/>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R Markdown</a:t>
            </a:r>
          </a:p>
        </p:txBody>
      </p:sp>
      <p:sp>
        <p:nvSpPr>
          <p:cNvPr id="617" name="Shape 617"/>
          <p:cNvSpPr txBox="1"/>
          <p:nvPr/>
        </p:nvSpPr>
        <p:spPr>
          <a:xfrm>
            <a:off x="3199300" y="2425100"/>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lvl1pPr>
              <a:defRPr sz="6000">
                <a:latin typeface="Helvetica"/>
                <a:ea typeface="Helvetica"/>
                <a:cs typeface="Helvetica"/>
                <a:sym typeface="Helvetica"/>
              </a:defRPr>
            </a:lvl1pPr>
          </a:lstStyle>
          <a:p>
            <a:r>
              <a:rPr dirty="0"/>
              <a:t>An authoring format for Data Science.</a:t>
            </a:r>
            <a:endParaRPr lang="en-US" dirty="0"/>
          </a:p>
          <a:p>
            <a:r>
              <a:rPr lang="en-GB" dirty="0">
                <a:solidFill>
                  <a:schemeClr val="accent6"/>
                </a:solidFill>
              </a:rPr>
              <a:t>Code, output and interpretation in one place.</a:t>
            </a:r>
            <a:endParaRPr dirty="0">
              <a:solidFill>
                <a:schemeClr val="accent6"/>
              </a:solidFill>
            </a:endParaRPr>
          </a:p>
        </p:txBody>
      </p:sp>
      <p:grpSp>
        <p:nvGrpSpPr>
          <p:cNvPr id="620" name="Group 620"/>
          <p:cNvGrpSpPr/>
          <p:nvPr/>
        </p:nvGrpSpPr>
        <p:grpSpPr>
          <a:xfrm>
            <a:off x="4815743" y="5324011"/>
            <a:ext cx="9359901" cy="6263647"/>
            <a:chOff x="0" y="0"/>
            <a:chExt cx="9359900" cy="6263645"/>
          </a:xfrm>
        </p:grpSpPr>
        <p:pic>
          <p:nvPicPr>
            <p:cNvPr id="618" name="Screen Shot 2017-07-05 at 2.55.19 PM.png"/>
            <p:cNvPicPr>
              <a:picLocks noChangeAspect="1"/>
            </p:cNvPicPr>
            <p:nvPr/>
          </p:nvPicPr>
          <p:blipFill>
            <a:blip r:embed="rId2"/>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619" name="Screen Shot 2017-07-05 at 3.09.22 PM.png"/>
            <p:cNvPicPr>
              <a:picLocks noChangeAspect="1"/>
            </p:cNvPicPr>
            <p:nvPr/>
          </p:nvPicPr>
          <p:blipFill>
            <a:blip r:embed="rId3"/>
            <a:srcRect l="6416" t="29269" r="47324" b="63975"/>
            <a:stretch>
              <a:fillRect/>
            </a:stretch>
          </p:blipFill>
          <p:spPr>
            <a:xfrm>
              <a:off x="100557" y="853164"/>
              <a:ext cx="4860054" cy="595100"/>
            </a:xfrm>
            <a:prstGeom prst="rect">
              <a:avLst/>
            </a:prstGeom>
            <a:ln w="12700" cap="flat">
              <a:noFill/>
              <a:miter lim="400000"/>
            </a:ln>
            <a:effectLst/>
          </p:spPr>
        </p:pic>
      </p:grpSp>
      <p:grpSp>
        <p:nvGrpSpPr>
          <p:cNvPr id="623" name="Group 623"/>
          <p:cNvGrpSpPr/>
          <p:nvPr/>
        </p:nvGrpSpPr>
        <p:grpSpPr>
          <a:xfrm>
            <a:off x="4913235" y="6175181"/>
            <a:ext cx="4866237" cy="4903633"/>
            <a:chOff x="0" y="0"/>
            <a:chExt cx="4866236" cy="4903632"/>
          </a:xfrm>
        </p:grpSpPr>
        <p:pic>
          <p:nvPicPr>
            <p:cNvPr id="621" name="Screen Shot 2017-07-05 at 2.55.19 PM.png"/>
            <p:cNvPicPr>
              <a:picLocks noChangeAspect="1"/>
            </p:cNvPicPr>
            <p:nvPr/>
          </p:nvPicPr>
          <p:blipFill>
            <a:blip r:embed="rId2"/>
            <a:srcRect l="6427" t="29423" r="47348" b="15049"/>
            <a:stretch>
              <a:fillRect/>
            </a:stretch>
          </p:blipFill>
          <p:spPr>
            <a:xfrm>
              <a:off x="0" y="3559"/>
              <a:ext cx="4864590" cy="4900074"/>
            </a:xfrm>
            <a:prstGeom prst="rect">
              <a:avLst/>
            </a:prstGeom>
            <a:ln w="12700" cap="flat">
              <a:noFill/>
              <a:miter lim="400000"/>
            </a:ln>
            <a:effectLst/>
          </p:spPr>
        </p:pic>
        <p:pic>
          <p:nvPicPr>
            <p:cNvPr id="622" name="Screen Shot 2017-07-05 at 3.09.22 PM.png"/>
            <p:cNvPicPr>
              <a:picLocks noChangeAspect="1"/>
            </p:cNvPicPr>
            <p:nvPr/>
          </p:nvPicPr>
          <p:blipFill>
            <a:blip r:embed="rId3"/>
            <a:srcRect l="6416" t="29269" r="47324" b="63975"/>
            <a:stretch>
              <a:fillRect/>
            </a:stretch>
          </p:blipFill>
          <p:spPr>
            <a:xfrm>
              <a:off x="6183" y="0"/>
              <a:ext cx="4860054" cy="595099"/>
            </a:xfrm>
            <a:prstGeom prst="rect">
              <a:avLst/>
            </a:prstGeom>
            <a:ln w="12700" cap="flat">
              <a:noFill/>
              <a:miter lim="400000"/>
            </a:ln>
            <a:effectLst/>
          </p:spPr>
        </p:pic>
      </p:grpSp>
      <p:sp>
        <p:nvSpPr>
          <p:cNvPr id="624" name="Shape 624"/>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800" b="1">
                <a:solidFill>
                  <a:srgbClr val="FFFFFF"/>
                </a:solidFill>
                <a:latin typeface="Helvetica"/>
                <a:ea typeface="Helvetica"/>
                <a:cs typeface="Helvetica"/>
                <a:sym typeface="Helvetica"/>
              </a:defRPr>
            </a:lvl1pPr>
          </a:lstStyle>
          <a:p>
            <a:r>
              <a:t>Click on .Rmd file to open notebook</a:t>
            </a:r>
          </a:p>
        </p:txBody>
      </p:sp>
      <p:grpSp>
        <p:nvGrpSpPr>
          <p:cNvPr id="630" name="Group 630"/>
          <p:cNvGrpSpPr/>
          <p:nvPr/>
        </p:nvGrpSpPr>
        <p:grpSpPr>
          <a:xfrm>
            <a:off x="7292199" y="4420475"/>
            <a:ext cx="7994547" cy="8055433"/>
            <a:chOff x="0" y="0"/>
            <a:chExt cx="7994546" cy="8055432"/>
          </a:xfrm>
        </p:grpSpPr>
        <p:pic>
          <p:nvPicPr>
            <p:cNvPr id="625" name="Screen Shot 2017-07-05 at 3.09.22 PM.png"/>
            <p:cNvPicPr>
              <a:picLocks noChangeAspect="1"/>
            </p:cNvPicPr>
            <p:nvPr/>
          </p:nvPicPr>
          <p:blipFill>
            <a:blip r:embed="rId3"/>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628" name="Group 628"/>
            <p:cNvGrpSpPr/>
            <p:nvPr/>
          </p:nvGrpSpPr>
          <p:grpSpPr>
            <a:xfrm>
              <a:off x="7235466" y="3524365"/>
              <a:ext cx="441742" cy="251445"/>
              <a:chOff x="0" y="0"/>
              <a:chExt cx="441740" cy="251444"/>
            </a:xfrm>
          </p:grpSpPr>
          <p:sp>
            <p:nvSpPr>
              <p:cNvPr id="626" name="Shape 626"/>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27" name="Shape 627"/>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29" name="Shape 629"/>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1" name="Shape 631"/>
          <p:cNvSpPr/>
          <p:nvPr/>
        </p:nvSpPr>
        <p:spPr>
          <a:xfrm>
            <a:off x="12384659" y="5228599"/>
            <a:ext cx="4436491" cy="2745835"/>
          </a:xfrm>
          <a:custGeom>
            <a:avLst/>
            <a:gdLst/>
            <a:ahLst/>
            <a:cxnLst>
              <a:cxn ang="0">
                <a:pos x="wd2" y="hd2"/>
              </a:cxn>
              <a:cxn ang="5400000">
                <a:pos x="wd2" y="hd2"/>
              </a:cxn>
              <a:cxn ang="10800000">
                <a:pos x="wd2" y="hd2"/>
              </a:cxn>
              <a:cxn ang="16200000">
                <a:pos x="wd2" y="hd2"/>
              </a:cxn>
            </a:cxnLst>
            <a:rect l="0" t="0" r="r" b="b"/>
            <a:pathLst>
              <a:path w="21600" h="21600" extrusionOk="0">
                <a:moveTo>
                  <a:pt x="10086" y="0"/>
                </a:moveTo>
                <a:cubicBezTo>
                  <a:pt x="9771" y="0"/>
                  <a:pt x="9515" y="628"/>
                  <a:pt x="9515" y="1403"/>
                </a:cubicBezTo>
                <a:lnTo>
                  <a:pt x="9515" y="12275"/>
                </a:lnTo>
                <a:lnTo>
                  <a:pt x="0" y="21600"/>
                </a:lnTo>
                <a:lnTo>
                  <a:pt x="9966" y="14413"/>
                </a:lnTo>
                <a:cubicBezTo>
                  <a:pt x="10005" y="14433"/>
                  <a:pt x="10045" y="14445"/>
                  <a:pt x="10086" y="14445"/>
                </a:cubicBezTo>
                <a:lnTo>
                  <a:pt x="21029" y="14445"/>
                </a:lnTo>
                <a:cubicBezTo>
                  <a:pt x="21344" y="14445"/>
                  <a:pt x="21600" y="13817"/>
                  <a:pt x="21600" y="13042"/>
                </a:cubicBezTo>
                <a:lnTo>
                  <a:pt x="21600" y="1403"/>
                </a:lnTo>
                <a:cubicBezTo>
                  <a:pt x="21600" y="628"/>
                  <a:pt x="21344" y="0"/>
                  <a:pt x="21029" y="0"/>
                </a:cubicBezTo>
                <a:lnTo>
                  <a:pt x="10086" y="0"/>
                </a:lnTo>
                <a:close/>
              </a:path>
            </a:pathLst>
          </a:custGeom>
          <a:solidFill>
            <a:srgbClr val="C0C0C0"/>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360000" rIns="324000" bIns="71437" anchor="t"/>
          <a:lstStyle>
            <a:lvl1pPr>
              <a:lnSpc>
                <a:spcPct val="80000"/>
              </a:lnSpc>
              <a:defRPr sz="4000" b="1">
                <a:solidFill>
                  <a:srgbClr val="FFFFFF"/>
                </a:solidFill>
                <a:latin typeface="Helvetica"/>
                <a:ea typeface="Helvetica"/>
                <a:cs typeface="Helvetica"/>
                <a:sym typeface="Helvetica"/>
              </a:defRPr>
            </a:lvl1pPr>
          </a:lstStyle>
          <a:p>
            <a:pPr algn="r"/>
            <a:r>
              <a:rPr sz="2600" dirty="0"/>
              <a:t>Code goes </a:t>
            </a:r>
            <a:br>
              <a:rPr lang="en-US" sz="2600" dirty="0"/>
            </a:br>
            <a:r>
              <a:rPr sz="2600" dirty="0"/>
              <a:t>in a chunk</a:t>
            </a:r>
            <a:r>
              <a:rPr lang="en-US" sz="2600" dirty="0"/>
              <a:t> </a:t>
            </a:r>
          </a:p>
          <a:p>
            <a:pPr algn="r"/>
            <a:r>
              <a:rPr lang="en-US" sz="2600" dirty="0">
                <a:solidFill>
                  <a:schemeClr val="accent5"/>
                </a:solidFill>
              </a:rPr>
              <a:t>(```{r} to ```)</a:t>
            </a:r>
            <a:endParaRPr sz="2600" dirty="0">
              <a:solidFill>
                <a:schemeClr val="accent5"/>
              </a:solidFill>
            </a:endParaRPr>
          </a:p>
        </p:txBody>
      </p:sp>
      <p:sp>
        <p:nvSpPr>
          <p:cNvPr id="632" name="Shape 632"/>
          <p:cNvSpPr/>
          <p:nvPr/>
        </p:nvSpPr>
        <p:spPr>
          <a:xfrm>
            <a:off x="15166746" y="7678142"/>
            <a:ext cx="3483197" cy="1388044"/>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Click to run code </a:t>
            </a:r>
            <a:br>
              <a:rPr lang="en-US" sz="2600" dirty="0"/>
            </a:br>
            <a:r>
              <a:rPr sz="2600" dirty="0"/>
              <a:t>in chunk</a:t>
            </a:r>
          </a:p>
        </p:txBody>
      </p:sp>
      <p:grpSp>
        <p:nvGrpSpPr>
          <p:cNvPr id="635" name="Group 635"/>
          <p:cNvGrpSpPr/>
          <p:nvPr/>
        </p:nvGrpSpPr>
        <p:grpSpPr>
          <a:xfrm>
            <a:off x="4914303" y="4404779"/>
            <a:ext cx="2386759" cy="8098451"/>
            <a:chOff x="0" y="0"/>
            <a:chExt cx="2386757" cy="8098449"/>
          </a:xfrm>
        </p:grpSpPr>
        <p:sp>
          <p:nvSpPr>
            <p:cNvPr id="633" name="Shape 633"/>
            <p:cNvSpPr/>
            <p:nvPr/>
          </p:nvSpPr>
          <p:spPr>
            <a:xfrm>
              <a:off x="9752" y="0"/>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34" name="Shape 634"/>
            <p:cNvSpPr/>
            <p:nvPr/>
          </p:nvSpPr>
          <p:spPr>
            <a:xfrm>
              <a:off x="0" y="1771118"/>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6" name="Shape 636"/>
          <p:cNvSpPr/>
          <p:nvPr/>
        </p:nvSpPr>
        <p:spPr>
          <a:xfrm>
            <a:off x="14711140" y="9802489"/>
            <a:ext cx="3938803" cy="1105668"/>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Code result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10"/>
            <a:ext cx="8185042" cy="13716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
            <a:ext cx="8185042" cy="1280073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4"/>
            <a:ext cx="8137334" cy="12800778"/>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20"/>
            <a:ext cx="7222934" cy="13715994"/>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8" name="Shape 928"/>
          <p:cNvSpPr txBox="1"/>
          <p:nvPr/>
        </p:nvSpPr>
        <p:spPr>
          <a:xfrm>
            <a:off x="2272794" y="1004040"/>
            <a:ext cx="10647430" cy="32859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lvl1pPr>
              <a:defRPr sz="100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chemeClr val="tx1"/>
                </a:solidFill>
                <a:latin typeface="+mj-lt"/>
                <a:ea typeface="+mj-ea"/>
                <a:cs typeface="+mj-cs"/>
              </a:rPr>
              <a:t>The </a:t>
            </a:r>
            <a:r>
              <a:rPr lang="en-US" sz="8000" kern="1200" dirty="0" err="1">
                <a:solidFill>
                  <a:schemeClr val="tx1"/>
                </a:solidFill>
                <a:latin typeface="+mj-lt"/>
                <a:ea typeface="+mj-ea"/>
                <a:cs typeface="+mj-cs"/>
              </a:rPr>
              <a:t>Tidyverse</a:t>
            </a:r>
            <a:endParaRPr lang="en-US" sz="8000" kern="1200" dirty="0">
              <a:solidFill>
                <a:schemeClr val="tx1"/>
              </a:solidFill>
              <a:latin typeface="+mj-lt"/>
              <a:ea typeface="+mj-ea"/>
              <a:cs typeface="+mj-cs"/>
            </a:endParaRPr>
          </a:p>
        </p:txBody>
      </p:sp>
      <p:sp>
        <p:nvSpPr>
          <p:cNvPr id="929" name="Shape 929"/>
          <p:cNvSpPr txBox="1"/>
          <p:nvPr/>
        </p:nvSpPr>
        <p:spPr>
          <a:xfrm>
            <a:off x="2289846" y="4811788"/>
            <a:ext cx="10630378" cy="70701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algn="l">
              <a:defRPr sz="6000">
                <a:latin typeface="Helvetica"/>
                <a:ea typeface="Helvetica"/>
                <a:cs typeface="Helvetica"/>
                <a:sym typeface="Helvetica"/>
              </a:defRPr>
            </a:lvl1pPr>
          </a:lstStyle>
          <a:p>
            <a:pPr defTabSz="914400" hangingPunct="1">
              <a:lnSpc>
                <a:spcPct val="90000"/>
              </a:lnSpc>
              <a:spcAft>
                <a:spcPts val="600"/>
              </a:spcAft>
            </a:pPr>
            <a:r>
              <a:rPr lang="en-US" sz="4000" b="1" kern="1200" dirty="0">
                <a:solidFill>
                  <a:schemeClr val="tx1"/>
                </a:solidFill>
                <a:latin typeface="+mn-lt"/>
                <a:ea typeface="+mn-ea"/>
                <a:cs typeface="+mn-cs"/>
              </a:rPr>
              <a:t>Collection of modern R packages </a:t>
            </a:r>
            <a:r>
              <a:rPr lang="en-US" sz="4000" kern="1200" dirty="0">
                <a:solidFill>
                  <a:schemeClr val="tx1"/>
                </a:solidFill>
                <a:latin typeface="+mn-lt"/>
                <a:ea typeface="+mn-ea"/>
                <a:cs typeface="+mn-cs"/>
              </a:rPr>
              <a:t>that share common philosophies, embed best practices, and are designed to work together.</a:t>
            </a:r>
          </a:p>
          <a:p>
            <a:pPr defTabSz="914400" hangingPunct="1">
              <a:lnSpc>
                <a:spcPct val="90000"/>
              </a:lnSpc>
              <a:spcAft>
                <a:spcPts val="600"/>
              </a:spcAft>
            </a:pPr>
            <a:endParaRPr lang="en-US" sz="4000" kern="1200" dirty="0">
              <a:solidFill>
                <a:schemeClr val="tx1"/>
              </a:solidFill>
              <a:latin typeface="+mn-lt"/>
              <a:ea typeface="+mn-ea"/>
              <a:cs typeface="+mn-cs"/>
            </a:endParaRPr>
          </a:p>
          <a:p>
            <a:pPr defTabSz="914400" hangingPunct="1">
              <a:lnSpc>
                <a:spcPct val="90000"/>
              </a:lnSpc>
              <a:spcAft>
                <a:spcPts val="600"/>
              </a:spcAft>
            </a:pPr>
            <a:r>
              <a:rPr lang="en-US" sz="5400" i="1" kern="1200" dirty="0">
                <a:solidFill>
                  <a:schemeClr val="tx1"/>
                </a:solidFill>
                <a:latin typeface="+mn-lt"/>
                <a:ea typeface="+mn-ea"/>
                <a:cs typeface="+mn-cs"/>
              </a:rPr>
              <a:t>A dialect of R</a:t>
            </a:r>
          </a:p>
          <a:p>
            <a:pPr defTabSz="914400" hangingPunct="1">
              <a:lnSpc>
                <a:spcPct val="90000"/>
              </a:lnSpc>
              <a:spcAft>
                <a:spcPts val="600"/>
              </a:spcAft>
            </a:pPr>
            <a:endParaRPr lang="en-US" sz="5400" i="1" kern="1200" dirty="0">
              <a:solidFill>
                <a:schemeClr val="tx1"/>
              </a:solidFill>
              <a:latin typeface="+mn-lt"/>
              <a:ea typeface="+mn-ea"/>
              <a:cs typeface="+mn-cs"/>
            </a:endParaRPr>
          </a:p>
          <a:p>
            <a:pPr defTabSz="914400" hangingPunct="1">
              <a:lnSpc>
                <a:spcPct val="90000"/>
              </a:lnSpc>
              <a:spcAft>
                <a:spcPts val="600"/>
              </a:spcAft>
            </a:pPr>
            <a:r>
              <a:rPr lang="en-US" sz="3600" kern="1200" dirty="0">
                <a:solidFill>
                  <a:schemeClr val="accent6"/>
                </a:solidFill>
                <a:latin typeface="+mn-lt"/>
                <a:ea typeface="+mn-ea"/>
                <a:cs typeface="+mn-cs"/>
              </a:rPr>
              <a:t>Our choice for today!</a:t>
            </a:r>
          </a:p>
        </p:txBody>
      </p:sp>
      <p:pic>
        <p:nvPicPr>
          <p:cNvPr id="10" name="tidyverse.png">
            <a:extLst>
              <a:ext uri="{FF2B5EF4-FFF2-40B4-BE49-F238E27FC236}">
                <a16:creationId xmlns:a16="http://schemas.microsoft.com/office/drawing/2014/main" id="{AC4B6ECB-11FE-402C-A60A-62B29989D551}"/>
              </a:ext>
            </a:extLst>
          </p:cNvPr>
          <p:cNvPicPr>
            <a:picLocks noChangeAspect="1"/>
          </p:cNvPicPr>
          <p:nvPr/>
        </p:nvPicPr>
        <p:blipFill>
          <a:blip r:embed="rId3"/>
          <a:stretch>
            <a:fillRect/>
          </a:stretch>
        </p:blipFill>
        <p:spPr>
          <a:xfrm>
            <a:off x="14151934" y="2082365"/>
            <a:ext cx="8341060" cy="9615056"/>
          </a:xfrm>
          <a:prstGeom prst="rect">
            <a:avLst/>
          </a:prstGeom>
        </p:spPr>
      </p:pic>
      <p:sp>
        <p:nvSpPr>
          <p:cNvPr id="923" name="Shape 923"/>
          <p:cNvSpPr txBox="1">
            <a:spLocks noGrp="1"/>
          </p:cNvSpPr>
          <p:nvPr>
            <p:ph type="sldNum" sz="quarter" idx="2"/>
          </p:nvPr>
        </p:nvSpPr>
        <p:spPr>
          <a:xfrm>
            <a:off x="23408640" y="12918756"/>
            <a:ext cx="896112" cy="7302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p>
            <a:pPr algn="r" defTabSz="914400" hangingPunct="1">
              <a:spcAft>
                <a:spcPts val="600"/>
              </a:spcAft>
            </a:pPr>
            <a:fld id="{86CB4B4D-7CA3-9044-876B-883B54F8677D}" type="slidenum">
              <a:rPr lang="en-US" sz="2200" kern="1200">
                <a:solidFill>
                  <a:srgbClr val="FFFFFF"/>
                </a:solidFill>
                <a:latin typeface="+mn-lt"/>
                <a:ea typeface="+mn-ea"/>
                <a:cs typeface="+mn-cs"/>
              </a:rPr>
              <a:pPr algn="r" defTabSz="914400" hangingPunct="1">
                <a:spcAft>
                  <a:spcPts val="600"/>
                </a:spcAft>
              </a:pPr>
              <a:t>13</a:t>
            </a:fld>
            <a:endParaRPr lang="en-US" sz="2200" kern="1200">
              <a:solidFill>
                <a:srgbClr val="FFFFFF"/>
              </a:solidFill>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549B-0454-401A-B7CB-D2ECEF585A6E}"/>
              </a:ext>
            </a:extLst>
          </p:cNvPr>
          <p:cNvSpPr>
            <a:spLocks noGrp="1"/>
          </p:cNvSpPr>
          <p:nvPr>
            <p:ph type="title"/>
          </p:nvPr>
        </p:nvSpPr>
        <p:spPr/>
        <p:txBody>
          <a:bodyPr/>
          <a:lstStyle/>
          <a:p>
            <a:r>
              <a:rPr lang="en-GB" dirty="0"/>
              <a:t>Reading practice 1</a:t>
            </a:r>
          </a:p>
        </p:txBody>
      </p:sp>
      <p:pic>
        <p:nvPicPr>
          <p:cNvPr id="6" name="Picture 5">
            <a:extLst>
              <a:ext uri="{FF2B5EF4-FFF2-40B4-BE49-F238E27FC236}">
                <a16:creationId xmlns:a16="http://schemas.microsoft.com/office/drawing/2014/main" id="{6FFAB38A-6F1A-4855-B9C0-A4482767386F}"/>
              </a:ext>
            </a:extLst>
          </p:cNvPr>
          <p:cNvPicPr>
            <a:picLocks noChangeAspect="1"/>
          </p:cNvPicPr>
          <p:nvPr/>
        </p:nvPicPr>
        <p:blipFill>
          <a:blip r:embed="rId2"/>
          <a:stretch>
            <a:fillRect/>
          </a:stretch>
        </p:blipFill>
        <p:spPr>
          <a:xfrm>
            <a:off x="4186582" y="3446623"/>
            <a:ext cx="14883146" cy="6483189"/>
          </a:xfrm>
          <a:prstGeom prst="rect">
            <a:avLst/>
          </a:prstGeom>
        </p:spPr>
      </p:pic>
      <p:sp>
        <p:nvSpPr>
          <p:cNvPr id="4" name="Rectangle 1">
            <a:extLst>
              <a:ext uri="{FF2B5EF4-FFF2-40B4-BE49-F238E27FC236}">
                <a16:creationId xmlns:a16="http://schemas.microsoft.com/office/drawing/2014/main" id="{B6DA017F-54AB-4734-9C57-1FD2ACD0A95D}"/>
              </a:ext>
            </a:extLst>
          </p:cNvPr>
          <p:cNvSpPr>
            <a:spLocks noGrp="1" noChangeArrowheads="1"/>
          </p:cNvSpPr>
          <p:nvPr>
            <p:ph type="body" sz="half" idx="1"/>
          </p:nvPr>
        </p:nvSpPr>
        <p:spPr bwMode="auto">
          <a:xfrm>
            <a:off x="1887756" y="6452408"/>
            <a:ext cx="19891926" cy="492442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err="1">
                <a:ln>
                  <a:noFill/>
                </a:ln>
                <a:solidFill>
                  <a:schemeClr val="tx1"/>
                </a:solidFill>
                <a:effectLst/>
                <a:latin typeface="Consolas" panose="020B0609020204030204" pitchFamily="49" charset="0"/>
              </a:rPr>
              <a:t>gapminder</a:t>
            </a:r>
            <a:r>
              <a:rPr kumimoji="0" lang="en-US" altLang="en-US" sz="4000" b="0" i="0" u="none" strike="noStrike" cap="none" normalizeH="0" baseline="0" dirty="0">
                <a:ln>
                  <a:noFill/>
                </a:ln>
                <a:solidFill>
                  <a:schemeClr val="tx1"/>
                </a:solidFill>
                <a:effectLst/>
                <a:latin typeface="Consolas" panose="020B0609020204030204" pitchFamily="49" charset="0"/>
              </a:rPr>
              <a:t> </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%&gt;%</a:t>
            </a:r>
            <a:r>
              <a:rPr kumimoji="0" lang="en-US" altLang="en-US" sz="4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chemeClr val="tx1"/>
                </a:solidFill>
                <a:latin typeface="Consolas" panose="020B0609020204030204" pitchFamily="49" charset="0"/>
              </a:rPr>
              <a:t>	</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filter</a:t>
            </a:r>
            <a:r>
              <a:rPr kumimoji="0" lang="en-US" altLang="en-US" sz="4000" b="0" i="0" u="none" strike="noStrike" cap="none" normalizeH="0" baseline="0" dirty="0">
                <a:ln>
                  <a:noFill/>
                </a:ln>
                <a:solidFill>
                  <a:schemeClr val="tx1"/>
                </a:solidFill>
                <a:effectLst/>
                <a:latin typeface="Consolas" panose="020B0609020204030204" pitchFamily="49" charset="0"/>
              </a:rPr>
              <a:t>(year == 2010) %&gt;%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chemeClr val="tx1"/>
                </a:solidFill>
                <a:latin typeface="Consolas" panose="020B0609020204030204" pitchFamily="49" charset="0"/>
              </a:rPr>
              <a:t>	</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mutate</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err="1">
                <a:ln>
                  <a:noFill/>
                </a:ln>
                <a:solidFill>
                  <a:schemeClr val="tx1"/>
                </a:solidFill>
                <a:effectLst/>
                <a:latin typeface="Consolas" panose="020B0609020204030204" pitchFamily="49" charset="0"/>
              </a:rPr>
              <a:t>gdp_per_cap</a:t>
            </a:r>
            <a:r>
              <a:rPr kumimoji="0" lang="en-US" altLang="en-US" sz="4000" b="0" i="0" u="none" strike="noStrike" cap="none" normalizeH="0" baseline="0" dirty="0">
                <a:ln>
                  <a:noFill/>
                </a:ln>
                <a:solidFill>
                  <a:schemeClr val="tx1"/>
                </a:solidFill>
                <a:effectLst/>
                <a:latin typeface="Consolas" panose="020B0609020204030204" pitchFamily="49" charset="0"/>
              </a:rPr>
              <a:t> = </a:t>
            </a:r>
            <a:r>
              <a:rPr kumimoji="0" lang="en-US" altLang="en-US" sz="4000" b="0" i="0" u="none" strike="noStrike" cap="none" normalizeH="0" baseline="0" dirty="0" err="1">
                <a:ln>
                  <a:noFill/>
                </a:ln>
                <a:solidFill>
                  <a:schemeClr val="tx1"/>
                </a:solidFill>
                <a:effectLst/>
                <a:latin typeface="Consolas" panose="020B0609020204030204" pitchFamily="49" charset="0"/>
              </a:rPr>
              <a:t>gdp</a:t>
            </a:r>
            <a:r>
              <a:rPr kumimoji="0" lang="en-US" altLang="en-US" sz="4000" b="0" i="0" u="none" strike="noStrike" cap="none" normalizeH="0" baseline="0" dirty="0">
                <a:ln>
                  <a:noFill/>
                </a:ln>
                <a:solidFill>
                  <a:schemeClr val="tx1"/>
                </a:solidFill>
                <a:effectLst/>
                <a:latin typeface="Consolas" panose="020B0609020204030204" pitchFamily="49" charset="0"/>
              </a:rPr>
              <a:t>/population) %&gt;%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dirty="0">
                <a:solidFill>
                  <a:schemeClr val="tx1"/>
                </a:solidFill>
                <a:latin typeface="Consolas" panose="020B0609020204030204" pitchFamily="49" charset="0"/>
              </a:rPr>
              <a:t>	</a:t>
            </a:r>
            <a:r>
              <a:rPr kumimoji="0" lang="en-US" altLang="en-US" sz="4000" b="1" i="0" u="none" strike="noStrike" cap="none" normalizeH="0" baseline="0" dirty="0">
                <a:ln>
                  <a:noFill/>
                </a:ln>
                <a:solidFill>
                  <a:schemeClr val="tx1"/>
                </a:solidFill>
                <a:effectLst/>
                <a:latin typeface="Consolas" panose="020B0609020204030204" pitchFamily="49" charset="0"/>
              </a:rPr>
              <a:t>filter</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a:ln>
                  <a:noFill/>
                </a:ln>
                <a:solidFill>
                  <a:schemeClr val="accent1">
                    <a:lumMod val="50000"/>
                  </a:schemeClr>
                </a:solidFill>
                <a:effectLst/>
                <a:latin typeface="Consolas" panose="020B0609020204030204" pitchFamily="49" charset="0"/>
              </a:rPr>
              <a:t>!</a:t>
            </a:r>
            <a:r>
              <a:rPr kumimoji="0" lang="en-US" altLang="en-US" sz="4000" b="1" i="0" u="none" strike="noStrike" cap="none" normalizeH="0" baseline="0" dirty="0" err="1">
                <a:ln>
                  <a:noFill/>
                </a:ln>
                <a:solidFill>
                  <a:schemeClr val="accent1">
                    <a:lumMod val="50000"/>
                  </a:schemeClr>
                </a:solidFill>
                <a:effectLst/>
                <a:latin typeface="Consolas" panose="020B0609020204030204" pitchFamily="49" charset="0"/>
              </a:rPr>
              <a:t>is.na</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err="1">
                <a:ln>
                  <a:noFill/>
                </a:ln>
                <a:solidFill>
                  <a:schemeClr val="tx1"/>
                </a:solidFill>
                <a:effectLst/>
                <a:latin typeface="Consolas" panose="020B0609020204030204" pitchFamily="49" charset="0"/>
              </a:rPr>
              <a:t>gdp_per_cap</a:t>
            </a:r>
            <a:r>
              <a:rPr kumimoji="0" lang="en-US" altLang="en-US" sz="4000" b="0" i="0" u="none" strike="noStrike" cap="none" normalizeH="0" baseline="0" dirty="0">
                <a:ln>
                  <a:noFill/>
                </a:ln>
                <a:solidFill>
                  <a:schemeClr val="tx1"/>
                </a:solidFill>
                <a:effectLst/>
                <a:latin typeface="Consolas" panose="020B0609020204030204" pitchFamily="49" charset="0"/>
              </a:rPr>
              <a:t>)) %&gt;% </a:t>
            </a:r>
            <a:endParaRPr kumimoji="0" lang="en-US" altLang="en-US" sz="4000" b="0" i="1"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4000" i="1" dirty="0">
                <a:solidFill>
                  <a:schemeClr val="tx1"/>
                </a:solidFill>
                <a:latin typeface="Consolas" panose="020B0609020204030204" pitchFamily="49" charset="0"/>
              </a:rPr>
              <a:t>	</a:t>
            </a:r>
            <a:r>
              <a:rPr kumimoji="0" lang="en-US" altLang="en-US" sz="4000" b="1" i="0" u="none" strike="noStrike" cap="none" normalizeH="0" baseline="0" dirty="0" err="1">
                <a:ln>
                  <a:noFill/>
                </a:ln>
                <a:solidFill>
                  <a:schemeClr val="accent1">
                    <a:lumMod val="50000"/>
                  </a:schemeClr>
                </a:solidFill>
                <a:effectLst/>
                <a:latin typeface="Consolas" panose="020B0609020204030204" pitchFamily="49" charset="0"/>
              </a:rPr>
              <a:t>group_by</a:t>
            </a:r>
            <a:r>
              <a:rPr kumimoji="0" lang="en-US" altLang="en-US" sz="4000" b="0" i="0" u="none" strike="noStrike" cap="none" normalizeH="0" baseline="0" dirty="0">
                <a:ln>
                  <a:noFill/>
                </a:ln>
                <a:solidFill>
                  <a:schemeClr val="tx1"/>
                </a:solidFill>
                <a:effectLst/>
                <a:latin typeface="Consolas" panose="020B0609020204030204" pitchFamily="49" charset="0"/>
              </a:rPr>
              <a:t>(continent) %&gt;% </a:t>
            </a:r>
            <a:endParaRPr kumimoji="0" lang="en-US" altLang="en-US" sz="4000" b="0" i="1" u="none" strike="noStrike" cap="none" normalizeH="0" baseline="0" dirty="0">
              <a:ln>
                <a:noFill/>
              </a:ln>
              <a:solidFill>
                <a:schemeClr val="tx1"/>
              </a:solidFill>
              <a:effectLst/>
              <a:latin typeface="Consolas" panose="020B0609020204030204" pitchFamily="49" charset="0"/>
            </a:endParaRPr>
          </a:p>
          <a:p>
            <a:pPr lvl="0" indent="0" defTabSz="914400" rtl="0" eaLnBrk="0" fontAlgn="base" hangingPunct="0">
              <a:spcBef>
                <a:spcPct val="0"/>
              </a:spcBef>
              <a:spcAft>
                <a:spcPct val="0"/>
              </a:spcAft>
            </a:pPr>
            <a:r>
              <a:rPr lang="en-US" altLang="en-US" sz="4000" i="1" dirty="0">
                <a:solidFill>
                  <a:schemeClr val="tx1"/>
                </a:solidFill>
                <a:latin typeface="Consolas" panose="020B0609020204030204" pitchFamily="49" charset="0"/>
              </a:rPr>
              <a:t>	</a:t>
            </a:r>
            <a:r>
              <a:rPr kumimoji="0" lang="en-US" altLang="en-US" sz="4000" b="1" i="0" u="none" strike="noStrike" cap="none" normalizeH="0" baseline="0" dirty="0" err="1">
                <a:ln>
                  <a:noFill/>
                </a:ln>
                <a:solidFill>
                  <a:schemeClr val="accent1">
                    <a:lumMod val="50000"/>
                  </a:schemeClr>
                </a:solidFill>
                <a:effectLst/>
                <a:latin typeface="Consolas" panose="020B0609020204030204" pitchFamily="49" charset="0"/>
              </a:rPr>
              <a:t>summarise</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err="1">
                <a:ln>
                  <a:noFill/>
                </a:ln>
                <a:solidFill>
                  <a:schemeClr val="tx1"/>
                </a:solidFill>
                <a:effectLst/>
                <a:latin typeface="Consolas" panose="020B0609020204030204" pitchFamily="49" charset="0"/>
              </a:rPr>
              <a:t>avg_gdp</a:t>
            </a:r>
            <a:r>
              <a:rPr lang="en-US" altLang="en-US" sz="4000" dirty="0" err="1">
                <a:solidFill>
                  <a:schemeClr val="tx1"/>
                </a:solidFill>
                <a:latin typeface="Consolas" panose="020B0609020204030204" pitchFamily="49" charset="0"/>
              </a:rPr>
              <a:t>_per_cap_</a:t>
            </a:r>
            <a:r>
              <a:rPr kumimoji="0" lang="en-US" altLang="en-US" sz="4000" b="0" i="0" u="none" strike="noStrike" cap="none" normalizeH="0" baseline="0" dirty="0" err="1">
                <a:ln>
                  <a:noFill/>
                </a:ln>
                <a:solidFill>
                  <a:schemeClr val="tx1"/>
                </a:solidFill>
                <a:effectLst/>
                <a:latin typeface="Consolas" panose="020B0609020204030204" pitchFamily="49" charset="0"/>
              </a:rPr>
              <a:t>nations</a:t>
            </a:r>
            <a:r>
              <a:rPr kumimoji="0" lang="en-US" altLang="en-US" sz="4000" b="0" i="0" u="none" strike="noStrike" cap="none" normalizeH="0" baseline="0" dirty="0">
                <a:ln>
                  <a:noFill/>
                </a:ln>
                <a:solidFill>
                  <a:schemeClr val="tx1"/>
                </a:solidFill>
                <a:effectLst/>
                <a:latin typeface="Consolas" panose="020B0609020204030204" pitchFamily="49" charset="0"/>
              </a:rPr>
              <a:t> = </a:t>
            </a:r>
            <a:r>
              <a:rPr kumimoji="0" lang="en-US" altLang="en-US" sz="4000" b="1" i="0" u="none" strike="noStrike" cap="none" normalizeH="0" baseline="0" dirty="0">
                <a:ln>
                  <a:noFill/>
                </a:ln>
                <a:solidFill>
                  <a:schemeClr val="tx1"/>
                </a:solidFill>
                <a:effectLst/>
                <a:latin typeface="Consolas" panose="020B0609020204030204" pitchFamily="49" charset="0"/>
              </a:rPr>
              <a:t>mean</a:t>
            </a:r>
            <a:r>
              <a:rPr lang="en-US" altLang="en-US" sz="4000" dirty="0">
                <a:solidFill>
                  <a:schemeClr val="tx1"/>
                </a:solidFill>
                <a:latin typeface="Consolas" panose="020B0609020204030204" pitchFamily="49" charset="0"/>
              </a:rPr>
              <a:t>(</a:t>
            </a:r>
            <a:r>
              <a:rPr lang="en-US" altLang="en-US" sz="4000" dirty="0" err="1">
                <a:solidFill>
                  <a:schemeClr val="tx1"/>
                </a:solidFill>
                <a:latin typeface="Consolas" panose="020B0609020204030204" pitchFamily="49" charset="0"/>
              </a:rPr>
              <a:t>gdp_per_cap</a:t>
            </a:r>
            <a:r>
              <a:rPr lang="en-US" altLang="en-US" sz="4000" dirty="0">
                <a:solidFill>
                  <a:schemeClr val="tx1"/>
                </a:solidFill>
                <a:latin typeface="Consolas" panose="020B0609020204030204" pitchFamily="49" charset="0"/>
              </a:rPr>
              <a:t>), </a:t>
            </a:r>
            <a:endParaRPr kumimoji="0" lang="en-US" altLang="en-US" sz="4000" b="0" i="0" u="none" strike="noStrike" cap="none" normalizeH="0" baseline="0" dirty="0">
              <a:ln>
                <a:noFill/>
              </a:ln>
              <a:solidFill>
                <a:schemeClr val="tx1"/>
              </a:solidFill>
              <a:effectLst/>
              <a:latin typeface="Consolas" panose="020B0609020204030204" pitchFamily="49" charset="0"/>
            </a:endParaRP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dirty="0" err="1">
                <a:solidFill>
                  <a:schemeClr val="tx1"/>
                </a:solidFill>
                <a:latin typeface="Consolas" panose="020B0609020204030204" pitchFamily="49" charset="0"/>
              </a:rPr>
              <a:t>avg_gdp_per_cap_people</a:t>
            </a:r>
            <a:r>
              <a:rPr lang="en-US" altLang="en-US" sz="4000" dirty="0">
                <a:solidFill>
                  <a:schemeClr val="tx1"/>
                </a:solidFill>
                <a:latin typeface="Consolas" panose="020B0609020204030204" pitchFamily="49" charset="0"/>
              </a:rPr>
              <a:t> </a:t>
            </a:r>
            <a:r>
              <a:rPr kumimoji="0" lang="en-US" altLang="en-US" sz="4000" b="0" i="0" u="none" strike="noStrike" cap="none" normalizeH="0" baseline="0" dirty="0">
                <a:ln>
                  <a:noFill/>
                </a:ln>
                <a:solidFill>
                  <a:schemeClr val="tx1"/>
                </a:solidFill>
                <a:effectLst/>
                <a:latin typeface="Consolas" panose="020B0609020204030204" pitchFamily="49" charset="0"/>
              </a:rPr>
              <a:t>= </a:t>
            </a:r>
            <a:r>
              <a:rPr kumimoji="0" lang="en-US" altLang="en-US" sz="4000" b="1" i="0" u="none" strike="noStrike" cap="none" normalizeH="0" baseline="0" dirty="0">
                <a:ln>
                  <a:noFill/>
                </a:ln>
                <a:solidFill>
                  <a:schemeClr val="tx1"/>
                </a:solidFill>
                <a:effectLst/>
                <a:latin typeface="Consolas" panose="020B0609020204030204" pitchFamily="49" charset="0"/>
              </a:rPr>
              <a:t>sum</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err="1">
                <a:ln>
                  <a:noFill/>
                </a:ln>
                <a:solidFill>
                  <a:schemeClr val="tx1"/>
                </a:solidFill>
                <a:effectLst/>
                <a:latin typeface="Consolas" panose="020B0609020204030204" pitchFamily="49" charset="0"/>
              </a:rPr>
              <a:t>gdp</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1" i="0" u="none" strike="noStrike" cap="none" normalizeH="0" baseline="0" dirty="0">
                <a:ln>
                  <a:noFill/>
                </a:ln>
                <a:solidFill>
                  <a:schemeClr val="tx1"/>
                </a:solidFill>
                <a:effectLst/>
                <a:latin typeface="Consolas" panose="020B0609020204030204" pitchFamily="49" charset="0"/>
              </a:rPr>
              <a:t>sum</a:t>
            </a:r>
            <a:r>
              <a:rPr kumimoji="0" lang="en-US" altLang="en-US" sz="4000" b="0" i="0" u="none" strike="noStrike" cap="none" normalizeH="0" baseline="0" dirty="0">
                <a:ln>
                  <a:noFill/>
                </a:ln>
                <a:solidFill>
                  <a:schemeClr val="tx1"/>
                </a:solidFill>
                <a:effectLst/>
                <a:latin typeface="Consolas" panose="020B0609020204030204" pitchFamily="49" charset="0"/>
              </a:rPr>
              <a:t>(population)) %&gt;%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arrange</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1" i="0" u="none" strike="noStrike" cap="none" normalizeH="0" baseline="0" dirty="0">
                <a:ln>
                  <a:noFill/>
                </a:ln>
                <a:solidFill>
                  <a:schemeClr val="accent1">
                    <a:lumMod val="50000"/>
                  </a:schemeClr>
                </a:solidFill>
                <a:effectLst/>
                <a:latin typeface="Consolas" panose="020B0609020204030204" pitchFamily="49" charset="0"/>
              </a:rPr>
              <a:t>desc</a:t>
            </a:r>
            <a:r>
              <a:rPr kumimoji="0" lang="en-US" altLang="en-US" sz="4000" b="0" i="0" u="none" strike="noStrike" cap="none" normalizeH="0" baseline="0" dirty="0">
                <a:ln>
                  <a:noFill/>
                </a:ln>
                <a:solidFill>
                  <a:schemeClr val="tx1"/>
                </a:solidFill>
                <a:effectLst/>
                <a:latin typeface="Consolas" panose="020B0609020204030204" pitchFamily="49" charset="0"/>
              </a:rPr>
              <a:t>(</a:t>
            </a:r>
            <a:r>
              <a:rPr lang="en-US" altLang="en-US" sz="4000" dirty="0" err="1">
                <a:solidFill>
                  <a:schemeClr val="tx1"/>
                </a:solidFill>
                <a:latin typeface="Consolas" panose="020B0609020204030204" pitchFamily="49" charset="0"/>
              </a:rPr>
              <a:t>avg_gdp_per_cap_nations</a:t>
            </a:r>
            <a:r>
              <a:rPr kumimoji="0" lang="en-US" altLang="en-US" sz="4000" b="0" i="0" u="none" strike="noStrike" cap="none" normalizeH="0" baseline="0" dirty="0">
                <a:ln>
                  <a:noFill/>
                </a:ln>
                <a:solidFill>
                  <a:schemeClr val="tx1"/>
                </a:solidFill>
                <a:effectLst/>
                <a:latin typeface="Consolas" panose="020B0609020204030204" pitchFamily="49" charset="0"/>
              </a:rPr>
              <a:t>))</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6037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0549B-0454-401A-B7CB-D2ECEF585A6E}"/>
              </a:ext>
            </a:extLst>
          </p:cNvPr>
          <p:cNvSpPr>
            <a:spLocks noGrp="1"/>
          </p:cNvSpPr>
          <p:nvPr>
            <p:ph type="title"/>
          </p:nvPr>
        </p:nvSpPr>
        <p:spPr/>
        <p:txBody>
          <a:bodyPr/>
          <a:lstStyle/>
          <a:p>
            <a:r>
              <a:rPr lang="en-GB" dirty="0"/>
              <a:t>Reading practice 2</a:t>
            </a:r>
          </a:p>
        </p:txBody>
      </p:sp>
      <p:pic>
        <p:nvPicPr>
          <p:cNvPr id="6" name="Picture 5">
            <a:extLst>
              <a:ext uri="{FF2B5EF4-FFF2-40B4-BE49-F238E27FC236}">
                <a16:creationId xmlns:a16="http://schemas.microsoft.com/office/drawing/2014/main" id="{6FFAB38A-6F1A-4855-B9C0-A4482767386F}"/>
              </a:ext>
            </a:extLst>
          </p:cNvPr>
          <p:cNvPicPr>
            <a:picLocks noChangeAspect="1"/>
          </p:cNvPicPr>
          <p:nvPr/>
        </p:nvPicPr>
        <p:blipFill>
          <a:blip r:embed="rId2"/>
          <a:stretch>
            <a:fillRect/>
          </a:stretch>
        </p:blipFill>
        <p:spPr>
          <a:xfrm>
            <a:off x="4186582" y="3446623"/>
            <a:ext cx="14883146" cy="6483189"/>
          </a:xfrm>
          <a:prstGeom prst="rect">
            <a:avLst/>
          </a:prstGeom>
        </p:spPr>
      </p:pic>
      <p:sp>
        <p:nvSpPr>
          <p:cNvPr id="4" name="Rectangle 1">
            <a:extLst>
              <a:ext uri="{FF2B5EF4-FFF2-40B4-BE49-F238E27FC236}">
                <a16:creationId xmlns:a16="http://schemas.microsoft.com/office/drawing/2014/main" id="{B6DA017F-54AB-4734-9C57-1FD2ACD0A95D}"/>
              </a:ext>
            </a:extLst>
          </p:cNvPr>
          <p:cNvSpPr>
            <a:spLocks noGrp="1" noChangeArrowheads="1"/>
          </p:cNvSpPr>
          <p:nvPr>
            <p:ph type="body" sz="half" idx="1"/>
          </p:nvPr>
        </p:nvSpPr>
        <p:spPr bwMode="auto">
          <a:xfrm>
            <a:off x="1887755" y="6452409"/>
            <a:ext cx="20587233" cy="492442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indent="0" defTabSz="914400" rtl="0" eaLnBrk="0" fontAlgn="base" hangingPunct="0">
              <a:spcBef>
                <a:spcPct val="0"/>
              </a:spcBef>
              <a:spcAft>
                <a:spcPct val="0"/>
              </a:spcAft>
            </a:pPr>
            <a:r>
              <a:rPr lang="en-US" altLang="en-US" sz="4000" dirty="0" err="1">
                <a:solidFill>
                  <a:schemeClr val="tx1"/>
                </a:solidFill>
                <a:latin typeface="Consolas" panose="020B0609020204030204" pitchFamily="49" charset="0"/>
              </a:rPr>
              <a:t>gapminder</a:t>
            </a:r>
            <a:r>
              <a:rPr lang="en-US" altLang="en-US" sz="4000" dirty="0">
                <a:solidFill>
                  <a:schemeClr val="tx1"/>
                </a:solidFill>
                <a:latin typeface="Consolas" panose="020B0609020204030204" pitchFamily="49" charset="0"/>
              </a:rPr>
              <a:t> %&gt;%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filter(year </a:t>
            </a:r>
            <a:r>
              <a:rPr lang="en-US" altLang="en-US" sz="4000" b="1" dirty="0">
                <a:solidFill>
                  <a:schemeClr val="accent1">
                    <a:lumMod val="50000"/>
                  </a:schemeClr>
                </a:solidFill>
                <a:latin typeface="Consolas" panose="020B0609020204030204" pitchFamily="49" charset="0"/>
              </a:rPr>
              <a:t>%in% </a:t>
            </a:r>
            <a:r>
              <a:rPr lang="en-US" altLang="en-US" sz="4000" dirty="0">
                <a:solidFill>
                  <a:schemeClr val="tx1"/>
                </a:solidFill>
                <a:latin typeface="Consolas" panose="020B0609020204030204" pitchFamily="49" charset="0"/>
              </a:rPr>
              <a:t>c(1960, 1980, 2000, 2010)) %&gt;%</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b="1" dirty="0" err="1">
                <a:solidFill>
                  <a:schemeClr val="accent1">
                    <a:lumMod val="50000"/>
                  </a:schemeClr>
                </a:solidFill>
                <a:latin typeface="Consolas" panose="020B0609020204030204" pitchFamily="49" charset="0"/>
              </a:rPr>
              <a:t>ggplot</a:t>
            </a:r>
            <a:r>
              <a:rPr lang="en-US" altLang="en-US" sz="4000" dirty="0">
                <a:solidFill>
                  <a:schemeClr val="tx1"/>
                </a:solidFill>
                <a:latin typeface="Consolas" panose="020B0609020204030204" pitchFamily="49" charset="0"/>
              </a:rPr>
              <a:t>(</a:t>
            </a:r>
            <a:r>
              <a:rPr lang="en-US" altLang="en-US" sz="4000" b="1" dirty="0" err="1">
                <a:solidFill>
                  <a:schemeClr val="accent1">
                    <a:lumMod val="50000"/>
                  </a:schemeClr>
                </a:solidFill>
                <a:latin typeface="Consolas" panose="020B0609020204030204" pitchFamily="49" charset="0"/>
              </a:rPr>
              <a:t>aes</a:t>
            </a:r>
            <a:r>
              <a:rPr lang="en-US" altLang="en-US" sz="4000" dirty="0">
                <a:solidFill>
                  <a:schemeClr val="tx1"/>
                </a:solidFill>
                <a:latin typeface="Consolas" panose="020B0609020204030204" pitchFamily="49" charset="0"/>
              </a:rPr>
              <a:t>(x = </a:t>
            </a:r>
            <a:r>
              <a:rPr lang="en-US" altLang="en-US" sz="4000" dirty="0" err="1">
                <a:solidFill>
                  <a:schemeClr val="tx1"/>
                </a:solidFill>
                <a:latin typeface="Consolas" panose="020B0609020204030204" pitchFamily="49" charset="0"/>
              </a:rPr>
              <a:t>gdp_per_capita</a:t>
            </a:r>
            <a:r>
              <a:rPr lang="en-US" altLang="en-US" sz="4000" dirty="0">
                <a:solidFill>
                  <a:schemeClr val="tx1"/>
                </a:solidFill>
                <a:latin typeface="Consolas" panose="020B0609020204030204" pitchFamily="49" charset="0"/>
              </a:rPr>
              <a:t>, y = </a:t>
            </a:r>
            <a:r>
              <a:rPr lang="en-US" altLang="en-US" sz="4000" dirty="0" err="1">
                <a:solidFill>
                  <a:schemeClr val="tx1"/>
                </a:solidFill>
                <a:latin typeface="Consolas" panose="020B0609020204030204" pitchFamily="49" charset="0"/>
              </a:rPr>
              <a:t>life_expectancy</a:t>
            </a:r>
            <a:r>
              <a:rPr lang="en-US" altLang="en-US" sz="4000" dirty="0">
                <a:solidFill>
                  <a:schemeClr val="tx1"/>
                </a:solidFill>
                <a:latin typeface="Consolas" panose="020B0609020204030204" pitchFamily="49" charset="0"/>
              </a:rPr>
              <a:t>,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color = continent, size = population)) +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b="1" dirty="0" err="1">
                <a:solidFill>
                  <a:schemeClr val="accent1">
                    <a:lumMod val="50000"/>
                  </a:schemeClr>
                </a:solidFill>
                <a:latin typeface="Consolas" panose="020B0609020204030204" pitchFamily="49" charset="0"/>
              </a:rPr>
              <a:t>geom_point</a:t>
            </a:r>
            <a:r>
              <a:rPr lang="en-US" altLang="en-US" sz="4000" dirty="0">
                <a:solidFill>
                  <a:schemeClr val="tx1"/>
                </a:solidFill>
                <a:latin typeface="Consolas" panose="020B0609020204030204" pitchFamily="49" charset="0"/>
              </a:rPr>
              <a:t>() + </a:t>
            </a:r>
            <a:r>
              <a:rPr lang="en-US" altLang="en-US" sz="4000" b="1" dirty="0" err="1">
                <a:solidFill>
                  <a:srgbClr val="002060"/>
                </a:solidFill>
                <a:latin typeface="Consolas" panose="020B0609020204030204" pitchFamily="49" charset="0"/>
              </a:rPr>
              <a:t>geom_smooth</a:t>
            </a:r>
            <a:r>
              <a:rPr lang="en-US" altLang="en-US" sz="4000" dirty="0">
                <a:solidFill>
                  <a:schemeClr val="tx1"/>
                </a:solidFill>
                <a:latin typeface="Consolas" panose="020B0609020204030204" pitchFamily="49" charset="0"/>
              </a:rPr>
              <a:t>(</a:t>
            </a:r>
            <a:r>
              <a:rPr lang="en-US" altLang="en-US" sz="4000" dirty="0" err="1">
                <a:solidFill>
                  <a:schemeClr val="tx1"/>
                </a:solidFill>
                <a:latin typeface="Consolas" panose="020B0609020204030204" pitchFamily="49" charset="0"/>
              </a:rPr>
              <a:t>aes</a:t>
            </a:r>
            <a:r>
              <a:rPr lang="en-US" altLang="en-US" sz="4000" dirty="0">
                <a:solidFill>
                  <a:schemeClr val="tx1"/>
                </a:solidFill>
                <a:latin typeface="Consolas" panose="020B0609020204030204" pitchFamily="49" charset="0"/>
              </a:rPr>
              <a:t>(color = </a:t>
            </a:r>
            <a:r>
              <a:rPr lang="en-US" altLang="en-US" sz="4000" b="1" dirty="0">
                <a:solidFill>
                  <a:srgbClr val="002060"/>
                </a:solidFill>
                <a:latin typeface="Consolas" panose="020B0609020204030204" pitchFamily="49" charset="0"/>
              </a:rPr>
              <a:t>NA</a:t>
            </a:r>
            <a:r>
              <a:rPr lang="en-US" altLang="en-US" sz="4000" dirty="0">
                <a:solidFill>
                  <a:schemeClr val="tx1"/>
                </a:solidFill>
                <a:latin typeface="Consolas" panose="020B0609020204030204" pitchFamily="49" charset="0"/>
              </a:rPr>
              <a:t>, size = NA)) +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b="1" dirty="0" err="1">
                <a:solidFill>
                  <a:srgbClr val="002060"/>
                </a:solidFill>
                <a:latin typeface="Consolas" panose="020B0609020204030204" pitchFamily="49" charset="0"/>
              </a:rPr>
              <a:t>facet_wrap</a:t>
            </a:r>
            <a:r>
              <a:rPr lang="en-US" altLang="en-US" sz="4000" dirty="0">
                <a:solidFill>
                  <a:schemeClr val="tx1"/>
                </a:solidFill>
                <a:latin typeface="Consolas" panose="020B0609020204030204" pitchFamily="49" charset="0"/>
              </a:rPr>
              <a:t>(vars(year)) + </a:t>
            </a:r>
            <a:r>
              <a:rPr lang="en-US" altLang="en-US" sz="4000" b="1" dirty="0" err="1">
                <a:solidFill>
                  <a:srgbClr val="002060"/>
                </a:solidFill>
                <a:latin typeface="Consolas" panose="020B0609020204030204" pitchFamily="49" charset="0"/>
              </a:rPr>
              <a:t>theme_bw</a:t>
            </a:r>
            <a:r>
              <a:rPr lang="en-US" altLang="en-US" sz="4000" dirty="0">
                <a:solidFill>
                  <a:schemeClr val="tx1"/>
                </a:solidFill>
                <a:latin typeface="Consolas" panose="020B0609020204030204" pitchFamily="49" charset="0"/>
              </a:rPr>
              <a:t>() + </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a:t>
            </a:r>
            <a:r>
              <a:rPr lang="en-US" altLang="en-US" sz="4000" b="1" dirty="0">
                <a:solidFill>
                  <a:srgbClr val="002060"/>
                </a:solidFill>
                <a:latin typeface="Consolas" panose="020B0609020204030204" pitchFamily="49" charset="0"/>
              </a:rPr>
              <a:t>labs</a:t>
            </a:r>
            <a:r>
              <a:rPr lang="en-US" altLang="en-US" sz="4000" dirty="0">
                <a:solidFill>
                  <a:schemeClr val="tx1"/>
                </a:solidFill>
                <a:latin typeface="Consolas" panose="020B0609020204030204" pitchFamily="49" charset="0"/>
              </a:rPr>
              <a:t>(title = "The past 50 years: Greater wealth and greater health”,</a:t>
            </a:r>
          </a:p>
          <a:p>
            <a:pPr lvl="0" indent="0" defTabSz="914400" rtl="0" eaLnBrk="0" fontAlgn="base" hangingPunct="0">
              <a:spcBef>
                <a:spcPct val="0"/>
              </a:spcBef>
              <a:spcAft>
                <a:spcPct val="0"/>
              </a:spcAft>
            </a:pPr>
            <a:r>
              <a:rPr lang="en-US" altLang="en-US" sz="4000" dirty="0">
                <a:solidFill>
                  <a:schemeClr val="tx1"/>
                </a:solidFill>
                <a:latin typeface="Consolas" panose="020B0609020204030204" pitchFamily="49" charset="0"/>
              </a:rPr>
              <a:t>				x = "GDP per capita (USD/year)”, y = "Life expectancy")</a:t>
            </a:r>
          </a:p>
        </p:txBody>
      </p:sp>
    </p:spTree>
    <p:extLst>
      <p:ext uri="{BB962C8B-B14F-4D97-AF65-F5344CB8AC3E}">
        <p14:creationId xmlns:p14="http://schemas.microsoft.com/office/powerpoint/2010/main" val="41128640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 name="Shape 1472"/>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473" name="Shape 1473"/>
          <p:cNvSpPr txBox="1">
            <a:spLocks noGrp="1"/>
          </p:cNvSpPr>
          <p:nvPr>
            <p:ph type="body" sz="half" idx="4294967295"/>
          </p:nvPr>
        </p:nvSpPr>
        <p:spPr>
          <a:xfrm>
            <a:off x="5038192" y="3465445"/>
            <a:ext cx="14307616"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Open </a:t>
            </a:r>
            <a:r>
              <a:rPr b="1" dirty="0"/>
              <a:t>0</a:t>
            </a:r>
            <a:r>
              <a:rPr lang="en-GB" b="1" dirty="0"/>
              <a:t>2</a:t>
            </a:r>
            <a:r>
              <a:rPr b="1" dirty="0"/>
              <a:t>-</a:t>
            </a:r>
            <a:r>
              <a:rPr lang="en-GB" b="1"/>
              <a:t>Model</a:t>
            </a:r>
            <a:r>
              <a:rPr b="1"/>
              <a:t>-</a:t>
            </a:r>
            <a:r>
              <a:rPr b="1" dirty="0" err="1"/>
              <a:t>Exercises.Rmd</a:t>
            </a:r>
            <a:endParaRPr b="1" dirty="0"/>
          </a:p>
        </p:txBody>
      </p:sp>
      <p:sp>
        <p:nvSpPr>
          <p:cNvPr id="1474" name="Shape 1474"/>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200E-4738-4B2F-A823-9A2AAF0BFDA1}"/>
              </a:ext>
            </a:extLst>
          </p:cNvPr>
          <p:cNvSpPr>
            <a:spLocks noGrp="1"/>
          </p:cNvSpPr>
          <p:nvPr>
            <p:ph type="title"/>
          </p:nvPr>
        </p:nvSpPr>
        <p:spPr/>
        <p:txBody>
          <a:bodyPr/>
          <a:lstStyle/>
          <a:p>
            <a:r>
              <a:rPr lang="en-GB" dirty="0"/>
              <a:t>Get the materials</a:t>
            </a:r>
          </a:p>
        </p:txBody>
      </p:sp>
      <p:sp>
        <p:nvSpPr>
          <p:cNvPr id="3" name="Text Placeholder 2">
            <a:extLst>
              <a:ext uri="{FF2B5EF4-FFF2-40B4-BE49-F238E27FC236}">
                <a16:creationId xmlns:a16="http://schemas.microsoft.com/office/drawing/2014/main" id="{9E9DAA85-AE0D-4FC5-94F5-684DD8B6AAD2}"/>
              </a:ext>
            </a:extLst>
          </p:cNvPr>
          <p:cNvSpPr>
            <a:spLocks noGrp="1"/>
          </p:cNvSpPr>
          <p:nvPr>
            <p:ph type="body" sz="half" idx="1"/>
          </p:nvPr>
        </p:nvSpPr>
        <p:spPr/>
        <p:txBody>
          <a:bodyPr/>
          <a:lstStyle/>
          <a:p>
            <a:pPr marL="857250" indent="-857250">
              <a:buFont typeface="Arial" panose="020B0604020202020204" pitchFamily="34" charset="0"/>
              <a:buChar char="•"/>
            </a:pPr>
            <a:r>
              <a:rPr lang="en-GB" dirty="0"/>
              <a:t>Install git, fork and create new project from repository</a:t>
            </a:r>
          </a:p>
          <a:p>
            <a:pPr marL="857250" indent="-857250">
              <a:buFont typeface="Arial" panose="020B0604020202020204" pitchFamily="34" charset="0"/>
              <a:buChar char="•"/>
            </a:pPr>
            <a:endParaRPr lang="en-GB" dirty="0"/>
          </a:p>
          <a:p>
            <a:pPr marL="857250" indent="-857250">
              <a:buFont typeface="Arial" panose="020B0604020202020204" pitchFamily="34" charset="0"/>
              <a:buChar char="•"/>
            </a:pPr>
            <a:r>
              <a:rPr lang="en-GB" dirty="0"/>
              <a:t>Go to LINK, click green “Code” button, then download Zip and extract in folder</a:t>
            </a:r>
          </a:p>
        </p:txBody>
      </p:sp>
    </p:spTree>
    <p:extLst>
      <p:ext uri="{BB962C8B-B14F-4D97-AF65-F5344CB8AC3E}">
        <p14:creationId xmlns:p14="http://schemas.microsoft.com/office/powerpoint/2010/main" val="287184613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3" name="Screen Shot 2017-07-19 at 2.56.48 PM.png"/>
          <p:cNvPicPr>
            <a:picLocks noChangeAspect="1"/>
          </p:cNvPicPr>
          <p:nvPr/>
        </p:nvPicPr>
        <p:blipFill>
          <a:blip r:embed="rId2"/>
          <a:stretch>
            <a:fillRect/>
          </a:stretch>
        </p:blipFill>
        <p:spPr>
          <a:xfrm>
            <a:off x="4702843" y="4603321"/>
            <a:ext cx="7095524" cy="9112679"/>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1044" name="Shape 1044"/>
          <p:cNvSpPr txBox="1"/>
          <p:nvPr/>
        </p:nvSpPr>
        <p:spPr>
          <a:xfrm>
            <a:off x="-2826009" y="554333"/>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rPr dirty="0"/>
              <a:t>Setup</a:t>
            </a:r>
          </a:p>
        </p:txBody>
      </p:sp>
      <p:sp>
        <p:nvSpPr>
          <p:cNvPr id="1045" name="Shape 1045"/>
          <p:cNvSpPr txBox="1"/>
          <p:nvPr/>
        </p:nvSpPr>
        <p:spPr>
          <a:xfrm>
            <a:off x="4702842" y="1291882"/>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66674">
              <a:defRPr sz="5820">
                <a:latin typeface="Helvetica"/>
                <a:ea typeface="Helvetica"/>
                <a:cs typeface="Helvetica"/>
                <a:sym typeface="Helvetica"/>
              </a:defRPr>
            </a:lvl1pPr>
          </a:lstStyle>
          <a:p>
            <a:r>
              <a:rPr dirty="0"/>
              <a:t>The setup chunk is always run once </a:t>
            </a:r>
            <a:br>
              <a:rPr lang="en-US" dirty="0"/>
            </a:br>
            <a:r>
              <a:rPr dirty="0"/>
              <a:t>before anything else</a:t>
            </a:r>
          </a:p>
        </p:txBody>
      </p:sp>
      <p:grpSp>
        <p:nvGrpSpPr>
          <p:cNvPr id="1051" name="Group 1051"/>
          <p:cNvGrpSpPr/>
          <p:nvPr/>
        </p:nvGrpSpPr>
        <p:grpSpPr>
          <a:xfrm>
            <a:off x="5358241" y="5510708"/>
            <a:ext cx="9761202" cy="1779511"/>
            <a:chOff x="0" y="0"/>
            <a:chExt cx="9761201" cy="1779510"/>
          </a:xfrm>
        </p:grpSpPr>
        <p:grpSp>
          <p:nvGrpSpPr>
            <p:cNvPr id="1049" name="Group 1049"/>
            <p:cNvGrpSpPr/>
            <p:nvPr/>
          </p:nvGrpSpPr>
          <p:grpSpPr>
            <a:xfrm>
              <a:off x="-1" y="0"/>
              <a:ext cx="9761203" cy="1779511"/>
              <a:chOff x="0" y="0"/>
              <a:chExt cx="9761201" cy="1779510"/>
            </a:xfrm>
          </p:grpSpPr>
          <p:sp>
            <p:nvSpPr>
              <p:cNvPr id="1046" name="Shape 1046"/>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47" name="Shape 1047"/>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48"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50"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1052" name="Shape 1052"/>
          <p:cNvSpPr/>
          <p:nvPr/>
        </p:nvSpPr>
        <p:spPr>
          <a:xfrm>
            <a:off x="14362208" y="4603321"/>
            <a:ext cx="6822492" cy="3437626"/>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lang="en-US" sz="3600" dirty="0"/>
              <a:t>C</a:t>
            </a:r>
            <a:r>
              <a:rPr sz="3600" dirty="0"/>
              <a:t>hunk labels </a:t>
            </a:r>
            <a:br>
              <a:rPr lang="en-US" sz="3600" dirty="0"/>
            </a:br>
            <a:r>
              <a:rPr sz="3600" dirty="0"/>
              <a:t>are optional, </a:t>
            </a:r>
            <a:br>
              <a:rPr lang="en-US" sz="3600" dirty="0"/>
            </a:br>
            <a:r>
              <a:rPr sz="3600" dirty="0"/>
              <a:t>the </a:t>
            </a:r>
            <a:r>
              <a:rPr sz="3600" dirty="0">
                <a:solidFill>
                  <a:schemeClr val="accent3"/>
                </a:solidFill>
              </a:rPr>
              <a:t>setup </a:t>
            </a:r>
            <a:r>
              <a:rPr sz="3600" dirty="0"/>
              <a:t>label </a:t>
            </a:r>
            <a:br>
              <a:rPr lang="en-US" sz="3600" dirty="0"/>
            </a:br>
            <a:r>
              <a:rPr sz="3600" dirty="0"/>
              <a:t>is special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xfrm>
            <a:off x="11922955" y="12684510"/>
            <a:ext cx="538090"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11" name="Shape 1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12" name="Shape 112"/>
          <p:cNvSpPr txBox="1">
            <a:spLocks noGrp="1"/>
          </p:cNvSpPr>
          <p:nvPr>
            <p:ph type="body" idx="4294967295"/>
          </p:nvPr>
        </p:nvSpPr>
        <p:spPr>
          <a:xfrm>
            <a:off x="1445226" y="3482789"/>
            <a:ext cx="21493548" cy="7872395"/>
          </a:xfrm>
          <a:prstGeom prst="rect">
            <a:avLst/>
          </a:prstGeom>
        </p:spPr>
        <p:txBody>
          <a:bodyPr lIns="71437" tIns="71437" rIns="71437" bIns="71437">
            <a:normAutofit/>
          </a:bodyPr>
          <a:lstStyle/>
          <a:p>
            <a:pPr marL="0" indent="0" defTabSz="584200">
              <a:spcBef>
                <a:spcPts val="2400"/>
              </a:spcBef>
              <a:buSzTx/>
              <a:buNone/>
              <a:defRPr sz="6700">
                <a:solidFill>
                  <a:srgbClr val="005493"/>
                </a:solidFill>
              </a:defRPr>
            </a:pPr>
            <a:r>
              <a:rPr dirty="0"/>
              <a:t>Form </a:t>
            </a:r>
            <a:r>
              <a:rPr lang="en-GB" dirty="0"/>
              <a:t>new </a:t>
            </a:r>
            <a:r>
              <a:rPr dirty="0"/>
              <a:t>groups of </a:t>
            </a:r>
            <a:r>
              <a:rPr lang="en-GB" dirty="0"/>
              <a:t>~</a:t>
            </a:r>
            <a:r>
              <a:rPr lang="en-US" dirty="0"/>
              <a:t>3</a:t>
            </a:r>
            <a:r>
              <a:rPr dirty="0"/>
              <a:t> people. Introduce yourself to your group members. Tell them:</a:t>
            </a:r>
          </a:p>
          <a:p>
            <a:pPr marL="1762276" indent="-990599" defTabSz="584200">
              <a:spcBef>
                <a:spcPts val="2400"/>
              </a:spcBef>
              <a:buSzPct val="100000"/>
              <a:buAutoNum type="arabicPeriod"/>
              <a:defRPr sz="6700">
                <a:solidFill>
                  <a:srgbClr val="005493"/>
                </a:solidFill>
              </a:defRPr>
            </a:pPr>
            <a:r>
              <a:rPr dirty="0"/>
              <a:t>Who you are</a:t>
            </a:r>
            <a:endParaRPr lang="en-US" dirty="0"/>
          </a:p>
          <a:p>
            <a:pPr marL="1762276" indent="-990599" defTabSz="584200">
              <a:spcBef>
                <a:spcPts val="2400"/>
              </a:spcBef>
              <a:buSzPct val="100000"/>
              <a:buAutoNum type="arabicPeriod"/>
              <a:defRPr sz="6700">
                <a:solidFill>
                  <a:srgbClr val="005493"/>
                </a:solidFill>
              </a:defRPr>
            </a:pPr>
            <a:r>
              <a:rPr lang="en-US" dirty="0"/>
              <a:t>What methods you currently use in quant. research</a:t>
            </a:r>
            <a:endParaRPr dirty="0"/>
          </a:p>
          <a:p>
            <a:pPr marL="1762276" indent="-990599" defTabSz="584200">
              <a:spcBef>
                <a:spcPts val="2400"/>
              </a:spcBef>
              <a:buSzPct val="100000"/>
              <a:buAutoNum type="arabicPeriod"/>
              <a:defRPr sz="6700">
                <a:solidFill>
                  <a:srgbClr val="005493"/>
                </a:solidFill>
              </a:defRPr>
            </a:pPr>
            <a:r>
              <a:rPr dirty="0"/>
              <a:t>What you </a:t>
            </a:r>
            <a:r>
              <a:rPr lang="en-US" dirty="0"/>
              <a:t>remember most from yesterday</a:t>
            </a:r>
            <a:endParaRPr dirty="0"/>
          </a:p>
          <a:p>
            <a:pPr marL="1762276" indent="-990599" defTabSz="584200">
              <a:spcBef>
                <a:spcPts val="2400"/>
              </a:spcBef>
              <a:buSzPct val="100000"/>
              <a:buAutoNum type="arabicPeriod"/>
              <a:defRPr sz="6700">
                <a:solidFill>
                  <a:srgbClr val="005493"/>
                </a:solidFill>
              </a:defRPr>
            </a:pPr>
            <a:r>
              <a:rPr lang="en-US" dirty="0"/>
              <a:t>Your most pressing question for today</a:t>
            </a:r>
          </a:p>
        </p:txBody>
      </p:sp>
      <p:sp>
        <p:nvSpPr>
          <p:cNvPr id="6" name="Rectangle 5">
            <a:extLst>
              <a:ext uri="{FF2B5EF4-FFF2-40B4-BE49-F238E27FC236}">
                <a16:creationId xmlns:a16="http://schemas.microsoft.com/office/drawing/2014/main" id="{42D65471-BD49-452A-A21F-AB305D1C6F8A}"/>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3"/>
          <p:cNvGrpSpPr/>
          <p:nvPr/>
        </p:nvGrpSpPr>
        <p:grpSpPr>
          <a:xfrm>
            <a:off x="16841097" y="6267737"/>
            <a:ext cx="2411283" cy="4769640"/>
            <a:chOff x="0" y="0"/>
            <a:chExt cx="2411282" cy="4769639"/>
          </a:xfrm>
        </p:grpSpPr>
        <p:sp>
          <p:nvSpPr>
            <p:cNvPr id="201" name="Shape 201"/>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2" name="Shape 202"/>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6" name="Group 206"/>
          <p:cNvGrpSpPr/>
          <p:nvPr/>
        </p:nvGrpSpPr>
        <p:grpSpPr>
          <a:xfrm>
            <a:off x="8561410" y="4346267"/>
            <a:ext cx="6656119" cy="787050"/>
            <a:chOff x="0" y="0"/>
            <a:chExt cx="6656117" cy="787048"/>
          </a:xfrm>
        </p:grpSpPr>
        <p:sp>
          <p:nvSpPr>
            <p:cNvPr id="204" name="Shape 204"/>
            <p:cNvSpPr/>
            <p:nvPr/>
          </p:nvSpPr>
          <p:spPr>
            <a:xfrm>
              <a:off x="0" y="-1"/>
              <a:ext cx="6656118" cy="787050"/>
            </a:xfrm>
            <a:custGeom>
              <a:avLst/>
              <a:gdLst/>
              <a:ahLst/>
              <a:cxnLst>
                <a:cxn ang="0">
                  <a:pos x="wd2" y="hd2"/>
                </a:cxn>
                <a:cxn ang="5400000">
                  <a:pos x="wd2" y="hd2"/>
                </a:cxn>
                <a:cxn ang="10800000">
                  <a:pos x="wd2" y="hd2"/>
                </a:cxn>
                <a:cxn ang="16200000">
                  <a:pos x="wd2" y="hd2"/>
                </a:cxn>
              </a:cxnLst>
              <a:rect l="0" t="0" r="r" b="b"/>
              <a:pathLst>
                <a:path w="21600" h="21592" extrusionOk="0">
                  <a:moveTo>
                    <a:pt x="0" y="21473"/>
                  </a:moveTo>
                  <a:cubicBezTo>
                    <a:pt x="652" y="18718"/>
                    <a:pt x="1320" y="16208"/>
                    <a:pt x="2003" y="13953"/>
                  </a:cubicBezTo>
                  <a:cubicBezTo>
                    <a:pt x="4734" y="4934"/>
                    <a:pt x="7700" y="-8"/>
                    <a:pt x="10792" y="0"/>
                  </a:cubicBezTo>
                  <a:cubicBezTo>
                    <a:pt x="12340" y="4"/>
                    <a:pt x="13858" y="1249"/>
                    <a:pt x="15329" y="3626"/>
                  </a:cubicBezTo>
                  <a:cubicBezTo>
                    <a:pt x="16801" y="6002"/>
                    <a:pt x="18228" y="9508"/>
                    <a:pt x="19595" y="14039"/>
                  </a:cubicBezTo>
                  <a:cubicBezTo>
                    <a:pt x="20279" y="16305"/>
                    <a:pt x="20948" y="18827"/>
                    <a:pt x="21600" y="21592"/>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5" name="Shape 205"/>
            <p:cNvSpPr/>
            <p:nvPr/>
          </p:nvSpPr>
          <p:spPr>
            <a:xfrm>
              <a:off x="0" y="0"/>
              <a:ext cx="6038280" cy="782708"/>
            </a:xfrm>
            <a:custGeom>
              <a:avLst/>
              <a:gdLst/>
              <a:ahLst/>
              <a:cxnLst>
                <a:cxn ang="0">
                  <a:pos x="wd2" y="hd2"/>
                </a:cxn>
                <a:cxn ang="5400000">
                  <a:pos x="wd2" y="hd2"/>
                </a:cxn>
                <a:cxn ang="10800000">
                  <a:pos x="wd2" y="hd2"/>
                </a:cxn>
                <a:cxn ang="16200000">
                  <a:pos x="wd2" y="hd2"/>
                </a:cxn>
              </a:cxnLst>
              <a:rect l="0" t="0" r="r" b="b"/>
              <a:pathLst>
                <a:path w="21600" h="21592" extrusionOk="0">
                  <a:moveTo>
                    <a:pt x="0" y="21592"/>
                  </a:moveTo>
                  <a:cubicBezTo>
                    <a:pt x="718" y="18822"/>
                    <a:pt x="1455" y="16298"/>
                    <a:pt x="2208" y="14031"/>
                  </a:cubicBezTo>
                  <a:cubicBezTo>
                    <a:pt x="5218" y="4961"/>
                    <a:pt x="8488" y="-8"/>
                    <a:pt x="11896" y="0"/>
                  </a:cubicBezTo>
                  <a:cubicBezTo>
                    <a:pt x="13603" y="4"/>
                    <a:pt x="15275" y="1256"/>
                    <a:pt x="16898" y="3646"/>
                  </a:cubicBezTo>
                  <a:cubicBezTo>
                    <a:pt x="18520" y="6035"/>
                    <a:pt x="20093" y="9562"/>
                    <a:pt x="21600" y="14117"/>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9" name="Group 209"/>
          <p:cNvGrpSpPr/>
          <p:nvPr/>
        </p:nvGrpSpPr>
        <p:grpSpPr>
          <a:xfrm>
            <a:off x="4488485" y="6488427"/>
            <a:ext cx="2174386" cy="4527124"/>
            <a:chOff x="0" y="0"/>
            <a:chExt cx="2174385" cy="4527122"/>
          </a:xfrm>
        </p:grpSpPr>
        <p:sp>
          <p:nvSpPr>
            <p:cNvPr id="207" name="Shape 207"/>
            <p:cNvSpPr/>
            <p:nvPr/>
          </p:nvSpPr>
          <p:spPr>
            <a:xfrm>
              <a:off x="0" y="0"/>
              <a:ext cx="2174386" cy="45271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4" y="17080"/>
                    <a:pt x="3701" y="12831"/>
                    <a:pt x="7815" y="9000"/>
                  </a:cubicBezTo>
                  <a:cubicBezTo>
                    <a:pt x="9872" y="7084"/>
                    <a:pt x="12278" y="5272"/>
                    <a:pt x="14992" y="3584"/>
                  </a:cubicBezTo>
                  <a:cubicBezTo>
                    <a:pt x="16349" y="2740"/>
                    <a:pt x="17783" y="1926"/>
                    <a:pt x="19288" y="1146"/>
                  </a:cubicBezTo>
                  <a:cubicBezTo>
                    <a:pt x="20041" y="755"/>
                    <a:pt x="20812" y="373"/>
                    <a:pt x="21600" y="0"/>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8" name="Shape 208"/>
            <p:cNvSpPr/>
            <p:nvPr/>
          </p:nvSpPr>
          <p:spPr>
            <a:xfrm>
              <a:off x="0" y="240094"/>
              <a:ext cx="1941675" cy="42870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02" y="16827"/>
                    <a:pt x="4145" y="12340"/>
                    <a:pt x="8752" y="8294"/>
                  </a:cubicBezTo>
                  <a:cubicBezTo>
                    <a:pt x="11055" y="6271"/>
                    <a:pt x="13749" y="4358"/>
                    <a:pt x="16789" y="2575"/>
                  </a:cubicBezTo>
                  <a:cubicBezTo>
                    <a:pt x="18308" y="1683"/>
                    <a:pt x="19914" y="824"/>
                    <a:pt x="21600" y="0"/>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1" name="Shape 21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212" name="Shape 21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Conclusions</a:t>
            </a:r>
          </a:p>
        </p:txBody>
      </p:sp>
      <p:sp>
        <p:nvSpPr>
          <p:cNvPr id="218" name="Shape 218"/>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Experiment</a:t>
            </a:r>
          </a:p>
        </p:txBody>
      </p:sp>
      <p:sp>
        <p:nvSpPr>
          <p:cNvPr id="219" name="Shape 219"/>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Data</a:t>
            </a:r>
          </a:p>
        </p:txBody>
      </p:sp>
      <p:sp>
        <p:nvSpPr>
          <p:cNvPr id="220" name="Shape 220"/>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p>
            <a:pPr defTabSz="549148">
              <a:defRPr sz="9118" b="1">
                <a:latin typeface="Helvetica"/>
                <a:ea typeface="Helvetica"/>
                <a:cs typeface="Helvetica"/>
                <a:sym typeface="Helvetica"/>
              </a:defRPr>
            </a:pPr>
            <a:r>
              <a:rPr b="0" dirty="0"/>
              <a:t>(Experimental)</a:t>
            </a:r>
            <a:r>
              <a:rPr dirty="0"/>
              <a:t> Science</a:t>
            </a:r>
          </a:p>
        </p:txBody>
      </p:sp>
      <p:sp>
        <p:nvSpPr>
          <p:cNvPr id="221" name="Shape 22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22" name="Shape 222"/>
          <p:cNvSpPr txBox="1"/>
          <p:nvPr/>
        </p:nvSpPr>
        <p:spPr>
          <a:xfrm rot="21271686">
            <a:off x="191049" y="3363363"/>
            <a:ext cx="5814090" cy="2452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r>
              <a:rPr lang="en-US" dirty="0"/>
              <a:t>Reproducible</a:t>
            </a:r>
            <a:br>
              <a:rPr lang="en-US" dirty="0"/>
            </a:br>
            <a:r>
              <a:rPr lang="en-US" dirty="0"/>
              <a:t>workflow</a:t>
            </a:r>
            <a:endParaRPr dirty="0"/>
          </a:p>
        </p:txBody>
      </p:sp>
      <p:sp>
        <p:nvSpPr>
          <p:cNvPr id="223" name="Shape 22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Hypothesis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42" name="Shape 242"/>
          <p:cNvSpPr/>
          <p:nvPr/>
        </p:nvSpPr>
        <p:spPr>
          <a:xfrm rot="4618782">
            <a:off x="9774026" y="6171913"/>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grpSp>
        <p:nvGrpSpPr>
          <p:cNvPr id="245" name="Group 245"/>
          <p:cNvGrpSpPr/>
          <p:nvPr/>
        </p:nvGrpSpPr>
        <p:grpSpPr>
          <a:xfrm rot="6894630">
            <a:off x="14501091" y="4541153"/>
            <a:ext cx="1039395" cy="1048960"/>
            <a:chOff x="0" y="0"/>
            <a:chExt cx="1039394" cy="1048958"/>
          </a:xfrm>
        </p:grpSpPr>
        <p:sp>
          <p:nvSpPr>
            <p:cNvPr id="243" name="Shape 24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4" name="Shape 24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48" name="Group 248"/>
          <p:cNvGrpSpPr/>
          <p:nvPr/>
        </p:nvGrpSpPr>
        <p:grpSpPr>
          <a:xfrm>
            <a:off x="16841097" y="6267737"/>
            <a:ext cx="2411283" cy="4769640"/>
            <a:chOff x="0" y="0"/>
            <a:chExt cx="2411282" cy="4769639"/>
          </a:xfrm>
        </p:grpSpPr>
        <p:sp>
          <p:nvSpPr>
            <p:cNvPr id="246" name="Shape 246"/>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chemeClr val="accent4"/>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47" name="Shape 247"/>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chemeClr val="accent4"/>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50" name="Shape 25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251" name="Shape 25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rPr dirty="0"/>
              <a:t>Conclusions</a:t>
            </a:r>
          </a:p>
        </p:txBody>
      </p:sp>
      <p:sp>
        <p:nvSpPr>
          <p:cNvPr id="252" name="Shape 25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dirty="0"/>
              <a:t>Data </a:t>
            </a:r>
            <a:r>
              <a:rPr lang="en-US" dirty="0"/>
              <a:t>Analysis</a:t>
            </a:r>
            <a:endParaRPr dirty="0"/>
          </a:p>
        </p:txBody>
      </p:sp>
      <p:sp>
        <p:nvSpPr>
          <p:cNvPr id="253" name="Shape 25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grpSp>
        <p:nvGrpSpPr>
          <p:cNvPr id="256" name="Group 256"/>
          <p:cNvGrpSpPr/>
          <p:nvPr/>
        </p:nvGrpSpPr>
        <p:grpSpPr>
          <a:xfrm rot="2491080">
            <a:off x="5938342" y="6196043"/>
            <a:ext cx="1039396" cy="1048959"/>
            <a:chOff x="0" y="0"/>
            <a:chExt cx="1039394" cy="1048958"/>
          </a:xfrm>
        </p:grpSpPr>
        <p:sp>
          <p:nvSpPr>
            <p:cNvPr id="254" name="Shape 25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5" name="Shape 25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57" name="Shape 25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58" name="Shape 258"/>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C -0.008657 -0.015233 -0.018412 -0.028357 -0.029010 -0.039029 C -0.040442 -0.050539 -0.052742 -0.059084 -0.065535 -0.064403" pathEditMode="relative">
                                      <p:cBhvr>
                                        <p:cTn id="6" dur="500" fill="hold"/>
                                        <p:tgtEl>
                                          <p:spTgt spid="258"/>
                                        </p:tgtEl>
                                        <p:attrNameLst>
                                          <p:attrName>ppt_x</p:attrName>
                                          <p:attrName>ppt_y</p:attrName>
                                        </p:attrNameLst>
                                      </p:cBhvr>
                                    </p:animMotion>
                                  </p:childTnLst>
                                </p:cTn>
                              </p:par>
                            </p:childTnLst>
                          </p:cTn>
                        </p:par>
                        <p:par>
                          <p:cTn id="7" fill="hold">
                            <p:stCondLst>
                              <p:cond delay="500"/>
                            </p:stCondLst>
                            <p:childTnLst>
                              <p:par>
                                <p:cTn id="8" presetID="9" presetClass="exit" fill="hold" grpId="0" nodeType="afterEffect">
                                  <p:stCondLst>
                                    <p:cond delay="0"/>
                                  </p:stCondLst>
                                  <p:iterate>
                                    <p:tmAbs val="0"/>
                                  </p:iterate>
                                  <p:childTnLst>
                                    <p:animEffect transition="out" filter="dissolve">
                                      <p:cBhvr>
                                        <p:cTn id="9" dur="200" fill="hold"/>
                                        <p:tgtEl>
                                          <p:spTgt spid="248"/>
                                        </p:tgtEl>
                                      </p:cBhvr>
                                    </p:animEffect>
                                    <p:set>
                                      <p:cBhvr>
                                        <p:cTn id="10" fill="hold">
                                          <p:stCondLst>
                                            <p:cond delay="199"/>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ID="-1" presetClass="path" presetSubtype="0" accel="50000" decel="50000" fill="hold" nodeType="withEffect">
                                  <p:stCondLst>
                                    <p:cond delay="0"/>
                                  </p:stCondLst>
                                  <p:childTnLst>
                                    <p:animMotion origin="layout" path="M 0.000000 0.000000 C -0.012919 -0.010205 -0.026207 -0.018869 -0.039774 -0.025933 C -0.053050 -0.032846 -0.066565 -0.038213 -0.080233 -0.042000" pathEditMode="relative">
                                      <p:cBhvr>
                                        <p:cTn id="13" dur="500" fill="hold"/>
                                        <p:tgtEl>
                                          <p:spTgt spid="245"/>
                                        </p:tgtEl>
                                        <p:attrNameLst>
                                          <p:attrName>ppt_x</p:attrName>
                                          <p:attrName>ppt_y</p:attrName>
                                        </p:attrNameLst>
                                      </p:cBhvr>
                                    </p:animMotion>
                                  </p:childTnLst>
                                </p:cTn>
                              </p:par>
                            </p:childTnLst>
                          </p:cTn>
                        </p:par>
                        <p:par>
                          <p:cTn id="14" fill="hold">
                            <p:stCondLst>
                              <p:cond delay="0"/>
                            </p:stCondLst>
                            <p:childTnLst>
                              <p:par>
                                <p:cTn id="15" presetID="8" presetClass="emph" presetSubtype="0" accel="50000" decel="50000" fill="hold" grpId="0" nodeType="withEffect">
                                  <p:stCondLst>
                                    <p:cond delay="0"/>
                                  </p:stCondLst>
                                  <p:childTnLst>
                                    <p:animRot by="-906000">
                                      <p:cBhvr>
                                        <p:cTn id="16" dur="500" fill="hold"/>
                                        <p:tgtEl>
                                          <p:spTgt spid="245"/>
                                        </p:tgtEl>
                                        <p:attrNameLst>
                                          <p:attrName>r</p:attrName>
                                        </p:attrNameLst>
                                      </p:cBhvr>
                                    </p:animRot>
                                  </p:childTnLst>
                                </p:cTn>
                              </p:par>
                            </p:childTnLst>
                          </p:cTn>
                        </p:par>
                        <p:par>
                          <p:cTn id="17" fill="hold">
                            <p:stCondLst>
                              <p:cond delay="0"/>
                            </p:stCondLst>
                            <p:childTnLst>
                              <p:par>
                                <p:cTn id="18" presetID="-1" presetClass="path" presetSubtype="0" accel="50000" decel="50000" fill="hold" nodeType="withEffect">
                                  <p:stCondLst>
                                    <p:cond delay="0"/>
                                  </p:stCondLst>
                                  <p:childTnLst>
                                    <p:animMotion origin="layout" path="M 0.000000 0.000000 L -0.031430 -0.124148" pathEditMode="relative">
                                      <p:cBhvr>
                                        <p:cTn id="19" dur="500" fill="hold"/>
                                        <p:tgtEl>
                                          <p:spTgt spid="242"/>
                                        </p:tgtEl>
                                        <p:attrNameLst>
                                          <p:attrName>ppt_x</p:attrName>
                                          <p:attrName>ppt_y</p:attrName>
                                        </p:attrNameLst>
                                      </p:cBhvr>
                                    </p:animMotion>
                                  </p:childTnLst>
                                </p:cTn>
                              </p:par>
                            </p:childTnLst>
                          </p:cTn>
                        </p:par>
                        <p:par>
                          <p:cTn id="20" fill="hold">
                            <p:stCondLst>
                              <p:cond delay="0"/>
                            </p:stCondLst>
                            <p:childTnLst>
                              <p:par>
                                <p:cTn id="21" presetID="8" presetClass="emph" presetSubtype="0" accel="50000" decel="50000" fill="hold" grpId="0" nodeType="withEffect">
                                  <p:stCondLst>
                                    <p:cond delay="0"/>
                                  </p:stCondLst>
                                  <p:childTnLst>
                                    <p:animRot by="-1523999">
                                      <p:cBhvr>
                                        <p:cTn id="22" dur="500" fill="hold"/>
                                        <p:tgtEl>
                                          <p:spTgt spid="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P spid="245" grpId="0" animBg="1" advAuto="0"/>
      <p:bldP spid="248"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3" name="Shape 263"/>
          <p:cNvSpPr/>
          <p:nvPr/>
        </p:nvSpPr>
        <p:spPr>
          <a:xfrm rot="3097676">
            <a:off x="9008631" y="4468591"/>
            <a:ext cx="12260310" cy="8504315"/>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5" name="Shape 26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266" name="Shape 266"/>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67" name="Shape 267"/>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68" name="Shape 268"/>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69" name="Shape 269"/>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70" name="Shape 270"/>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71" name="Shape 271"/>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72" name="Shape 272"/>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73" name="Shape 273"/>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276" name="Group 276"/>
          <p:cNvGrpSpPr/>
          <p:nvPr/>
        </p:nvGrpSpPr>
        <p:grpSpPr>
          <a:xfrm rot="2491080">
            <a:off x="5938342" y="6196043"/>
            <a:ext cx="1039396" cy="1048959"/>
            <a:chOff x="0" y="0"/>
            <a:chExt cx="1039394" cy="1048958"/>
          </a:xfrm>
        </p:grpSpPr>
        <p:sp>
          <p:nvSpPr>
            <p:cNvPr id="274" name="Shape 27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5" name="Shape 27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77" name="Shape 27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78" name="Shape 278"/>
          <p:cNvSpPr txBox="1"/>
          <p:nvPr/>
        </p:nvSpPr>
        <p:spPr>
          <a:xfrm>
            <a:off x="13264763" y="4497031"/>
            <a:ext cx="27693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grpSp>
        <p:nvGrpSpPr>
          <p:cNvPr id="281" name="Group 281"/>
          <p:cNvGrpSpPr/>
          <p:nvPr/>
        </p:nvGrpSpPr>
        <p:grpSpPr>
          <a:xfrm rot="5985562">
            <a:off x="12539394" y="3959142"/>
            <a:ext cx="1039396" cy="1048959"/>
            <a:chOff x="0" y="0"/>
            <a:chExt cx="1039394" cy="1048958"/>
          </a:xfrm>
        </p:grpSpPr>
        <p:sp>
          <p:nvSpPr>
            <p:cNvPr id="279" name="Shape 279"/>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0" name="Shape 280"/>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82" name="Shape 282"/>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iterate>
                                    <p:tmAbs val="0"/>
                                  </p:iterate>
                                  <p:childTnLst>
                                    <p:set>
                                      <p:cBhvr>
                                        <p:cTn id="6" fill="hold"/>
                                        <p:tgtEl>
                                          <p:spTgt spid="273"/>
                                        </p:tgtEl>
                                        <p:attrNameLst>
                                          <p:attrName>style.visibility</p:attrName>
                                        </p:attrNameLst>
                                      </p:cBhvr>
                                      <p:to>
                                        <p:strVal val="visible"/>
                                      </p:to>
                                    </p:set>
                                    <p:animEffect transition="in" filter="strips(downRight)">
                                      <p:cBhvr>
                                        <p:cTn id="7" dur="200"/>
                                        <p:tgtEl>
                                          <p:spTgt spid="273"/>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p:tmAbs val="0"/>
                                  </p:iterate>
                                  <p:childTnLst>
                                    <p:set>
                                      <p:cBhvr>
                                        <p:cTn id="22" fill="hold"/>
                                        <p:tgtEl>
                                          <p:spTgt spid="269"/>
                                        </p:tgtEl>
                                        <p:attrNameLst>
                                          <p:attrName>style.visibility</p:attrName>
                                        </p:attrNameLst>
                                      </p:cBhvr>
                                      <p:to>
                                        <p:strVal val="visible"/>
                                      </p:to>
                                    </p:set>
                                    <p:animEffect transition="in" filter="wipe(up)">
                                      <p:cBhvr>
                                        <p:cTn id="23" dur="200"/>
                                        <p:tgtEl>
                                          <p:spTgt spid="26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000000 0.000000 C -0.046008 -0.013902 -0.093209 -0.008455 -0.137820 0.015904 C -0.178645 0.038195 -0.216303 0.075805 -0.248249 0.126193" pathEditMode="relative">
                                      <p:cBhvr>
                                        <p:cTn id="27" dur="1000" fill="hold"/>
                                        <p:tgtEl>
                                          <p:spTgt spid="281"/>
                                        </p:tgtEl>
                                        <p:attrNameLst>
                                          <p:attrName>ppt_x</p:attrName>
                                          <p:attrName>ppt_y</p:attrName>
                                        </p:attrNameLst>
                                      </p:cBhvr>
                                    </p:animMotion>
                                  </p:childTnLst>
                                </p:cTn>
                              </p:par>
                            </p:childTnLst>
                          </p:cTn>
                        </p:par>
                        <p:par>
                          <p:cTn id="28" fill="hold">
                            <p:stCondLst>
                              <p:cond delay="0"/>
                            </p:stCondLst>
                            <p:childTnLst>
                              <p:par>
                                <p:cTn id="29" presetID="8" presetClass="emph" presetSubtype="0" accel="50000" decel="50000" fill="hold" grpId="0" nodeType="withEffect">
                                  <p:stCondLst>
                                    <p:cond delay="0"/>
                                  </p:stCondLst>
                                  <p:childTnLst>
                                    <p:animRot by="-3107999">
                                      <p:cBhvr>
                                        <p:cTn id="30" dur="1000" fill="hold"/>
                                        <p:tgtEl>
                                          <p:spTgt spid="281"/>
                                        </p:tgtEl>
                                        <p:attrNameLst>
                                          <p:attrName>r</p:attrName>
                                        </p:attrNameLst>
                                      </p:cBhvr>
                                    </p:animRot>
                                  </p:childTnLst>
                                </p:cTn>
                              </p:par>
                            </p:childTnLst>
                          </p:cTn>
                        </p:par>
                        <p:par>
                          <p:cTn id="31" fill="hold">
                            <p:stCondLst>
                              <p:cond delay="0"/>
                            </p:stCondLst>
                            <p:childTnLst>
                              <p:par>
                                <p:cTn id="32" presetID="-1" presetClass="path" presetSubtype="0" accel="50000" decel="50000" fill="hold" nodeType="withEffect">
                                  <p:stCondLst>
                                    <p:cond delay="0"/>
                                  </p:stCondLst>
                                  <p:childTnLst>
                                    <p:animMotion origin="layout" path="M 0.000000 0.000000 C -0.014399 0.026988 -0.027172 0.056576 -0.038113 0.088283 C -0.048383 0.118050 -0.056986 0.149535 -0.063799 0.182288" pathEditMode="relative">
                                      <p:cBhvr>
                                        <p:cTn id="33" dur="1000" fill="hold"/>
                                        <p:tgtEl>
                                          <p:spTgt spid="276"/>
                                        </p:tgtEl>
                                        <p:attrNameLst>
                                          <p:attrName>ppt_x</p:attrName>
                                          <p:attrName>ppt_y</p:attrName>
                                        </p:attrNameLst>
                                      </p:cBhvr>
                                    </p:animMotion>
                                  </p:childTnLst>
                                </p:cTn>
                              </p:par>
                            </p:childTnLst>
                          </p:cTn>
                        </p:par>
                        <p:par>
                          <p:cTn id="34" fill="hold">
                            <p:stCondLst>
                              <p:cond delay="0"/>
                            </p:stCondLst>
                            <p:childTnLst>
                              <p:par>
                                <p:cTn id="35" presetID="8" presetClass="emph" presetSubtype="0" accel="50000" decel="50000" fill="hold" grpId="0" nodeType="withEffect">
                                  <p:stCondLst>
                                    <p:cond delay="0"/>
                                  </p:stCondLst>
                                  <p:childTnLst>
                                    <p:animRot by="-1427999">
                                      <p:cBhvr>
                                        <p:cTn id="36" dur="1000" fill="hold"/>
                                        <p:tgtEl>
                                          <p:spTgt spid="276"/>
                                        </p:tgtEl>
                                        <p:attrNameLst>
                                          <p:attrName>r</p:attrName>
                                        </p:attrNameLst>
                                      </p:cBhvr>
                                    </p:animRot>
                                  </p:childTnLst>
                                </p:cTn>
                              </p:par>
                            </p:childTnLst>
                          </p:cTn>
                        </p:par>
                        <p:par>
                          <p:cTn id="37" fill="hold">
                            <p:stCondLst>
                              <p:cond delay="0"/>
                            </p:stCondLst>
                            <p:childTnLst>
                              <p:par>
                                <p:cTn id="38" presetID="-1" presetClass="path" presetSubtype="0" accel="50000" decel="50000" fill="hold" nodeType="withEffect">
                                  <p:stCondLst>
                                    <p:cond delay="0"/>
                                  </p:stCondLst>
                                  <p:childTnLst>
                                    <p:animMotion origin="layout" path="M 0.000000 0.000000 L -0.136928 -0.118891" pathEditMode="relative">
                                      <p:cBhvr>
                                        <p:cTn id="39" dur="1000" fill="hold"/>
                                        <p:tgtEl>
                                          <p:spTgt spid="263"/>
                                        </p:tgtEl>
                                        <p:attrNameLst>
                                          <p:attrName>ppt_x</p:attrName>
                                          <p:attrName>ppt_y</p:attrName>
                                        </p:attrNameLst>
                                      </p:cBhvr>
                                    </p:animMotion>
                                  </p:childTnLst>
                                </p:cTn>
                              </p:par>
                            </p:childTnLst>
                          </p:cTn>
                        </p:par>
                        <p:par>
                          <p:cTn id="40" fill="hold">
                            <p:stCondLst>
                              <p:cond delay="0"/>
                            </p:stCondLst>
                            <p:childTnLst>
                              <p:par>
                                <p:cTn id="41" presetID="8" presetClass="emph" presetSubtype="0" accel="50000" decel="50000" fill="hold" grpId="0" nodeType="withEffect">
                                  <p:stCondLst>
                                    <p:cond delay="0"/>
                                  </p:stCondLst>
                                  <p:childTnLst>
                                    <p:animRot by="-3096000">
                                      <p:cBhvr>
                                        <p:cTn id="42" dur="1000" fill="hold"/>
                                        <p:tgtEl>
                                          <p:spTgt spid="263"/>
                                        </p:tgtEl>
                                        <p:attrNameLst>
                                          <p:attrName>r</p:attrName>
                                        </p:attrNameLst>
                                      </p:cBhvr>
                                    </p:animRot>
                                  </p:childTnLst>
                                </p:cTn>
                              </p:par>
                            </p:childTnLst>
                          </p:cTn>
                        </p:par>
                        <p:par>
                          <p:cTn id="43" fill="hold">
                            <p:stCondLst>
                              <p:cond delay="0"/>
                            </p:stCondLst>
                            <p:childTnLst>
                              <p:par>
                                <p:cTn id="44" presetID="-1" presetClass="path" presetSubtype="0" accel="50000" decel="50000" fill="hold" nodeType="withEffect">
                                  <p:stCondLst>
                                    <p:cond delay="0"/>
                                  </p:stCondLst>
                                  <p:childTnLst>
                                    <p:animMotion origin="layout" path="M 0.000000 0.000000 C -0.041589 -0.035767 -0.087489 -0.052791 -0.133653 -0.049570 C -0.182560 -0.046158 -0.230124 -0.020166 -0.271666 0.025848" pathEditMode="relative">
                                      <p:cBhvr>
                                        <p:cTn id="45" dur="1000" fill="hold"/>
                                        <p:tgtEl>
                                          <p:spTgt spid="278"/>
                                        </p:tgtEl>
                                        <p:attrNameLst>
                                          <p:attrName>ppt_x</p:attrName>
                                          <p:attrName>ppt_y</p:attrName>
                                        </p:attrNameLst>
                                      </p:cBhvr>
                                    </p:animMotion>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000000 0.000000 C -0.018894 0.022541 -0.035584 0.050432 -0.049406 0.082566 C -0.062144 0.112178 -0.072292 0.145040 -0.079508 0.180041" pathEditMode="relative">
                                      <p:cBhvr>
                                        <p:cTn id="48" dur="1000" fill="hold"/>
                                        <p:tgtEl>
                                          <p:spTgt spid="277"/>
                                        </p:tgtEl>
                                        <p:attrNameLst>
                                          <p:attrName>ppt_x</p:attrName>
                                          <p:attrName>ppt_y</p:attrName>
                                        </p:attrNameLst>
                                      </p:cBhvr>
                                    </p:animMotion>
                                  </p:childTnLst>
                                </p:cTn>
                              </p:par>
                            </p:childTnLst>
                          </p:cTn>
                        </p:par>
                        <p:par>
                          <p:cTn id="49" fill="hold">
                            <p:stCondLst>
                              <p:cond delay="1000"/>
                            </p:stCondLst>
                            <p:childTnLst>
                              <p:par>
                                <p:cTn id="50" presetID="1" presetClass="entr" presetSubtype="0" fill="hold" grpId="0" nodeType="afterEffect">
                                  <p:stCondLst>
                                    <p:cond delay="0"/>
                                  </p:stCondLst>
                                  <p:iterate>
                                    <p:tmAbs val="0"/>
                                  </p:iterate>
                                  <p:childTnLst>
                                    <p:set>
                                      <p:cBhvr>
                                        <p:cTn id="51" fill="hold"/>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9" grpId="0" animBg="1" advAuto="0"/>
      <p:bldP spid="270" grpId="0" animBg="1" advAuto="0"/>
      <p:bldP spid="271" grpId="0" animBg="1" advAuto="0"/>
      <p:bldP spid="272" grpId="0" animBg="1" advAuto="0"/>
      <p:bldP spid="273" grpId="0" animBg="1" advAuto="0"/>
      <p:bldP spid="276" grpId="0" animBg="1" advAuto="0"/>
      <p:bldP spid="281" grpId="0" animBg="1" advAuto="0"/>
      <p:bldP spid="28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7" name="Shape 287"/>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8" name="Shape 288"/>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Shape 29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91" name="Shape 29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92" name="Shape 29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93" name="Shape 29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94" name="Shape 294"/>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95" name="Shape 295"/>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96" name="Shape 296"/>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97" name="Shape 297"/>
          <p:cNvSpPr txBox="1"/>
          <p:nvPr/>
        </p:nvSpPr>
        <p:spPr>
          <a:xfrm>
            <a:off x="10005033" y="3787807"/>
            <a:ext cx="3604681" cy="124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Import</a:t>
            </a:r>
          </a:p>
        </p:txBody>
      </p:sp>
      <p:sp>
        <p:nvSpPr>
          <p:cNvPr id="298" name="Shape 298"/>
          <p:cNvSpPr txBox="1"/>
          <p:nvPr/>
        </p:nvSpPr>
        <p:spPr>
          <a:xfrm>
            <a:off x="14373497" y="4565525"/>
            <a:ext cx="2064438"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Tidy</a:t>
            </a:r>
          </a:p>
        </p:txBody>
      </p:sp>
      <p:sp>
        <p:nvSpPr>
          <p:cNvPr id="299" name="Shape 299"/>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00" name="Shape 300"/>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303" name="Group 303"/>
          <p:cNvGrpSpPr/>
          <p:nvPr/>
        </p:nvGrpSpPr>
        <p:grpSpPr>
          <a:xfrm rot="2877213">
            <a:off x="6490112" y="5686221"/>
            <a:ext cx="1039396" cy="1048959"/>
            <a:chOff x="0" y="0"/>
            <a:chExt cx="1039394" cy="1048958"/>
          </a:xfrm>
        </p:grpSpPr>
        <p:sp>
          <p:nvSpPr>
            <p:cNvPr id="301" name="Shape 30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Shape 30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6" name="Group 306"/>
          <p:cNvGrpSpPr/>
          <p:nvPr/>
        </p:nvGrpSpPr>
        <p:grpSpPr>
          <a:xfrm rot="1062803">
            <a:off x="4380656" y="8690912"/>
            <a:ext cx="1039395" cy="1048960"/>
            <a:chOff x="0" y="0"/>
            <a:chExt cx="1039394" cy="1048958"/>
          </a:xfrm>
        </p:grpSpPr>
        <p:sp>
          <p:nvSpPr>
            <p:cNvPr id="304" name="Shape 30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5" name="Shape 30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07" name="Shape 307"/>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
        <p:nvSpPr>
          <p:cNvPr id="308" name="Shape 308"/>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309" name="Shape 309"/>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09"/>
                                        </p:tgtEl>
                                        <p:attrNameLst>
                                          <p:attrName>style.visibility</p:attrName>
                                        </p:attrNameLst>
                                      </p:cBhvr>
                                      <p:to>
                                        <p:strVal val="visible"/>
                                      </p:to>
                                    </p:set>
                                    <p:animEffect transition="in" filter="wipe(left)">
                                      <p:cBhvr>
                                        <p:cTn id="7" dur="200"/>
                                        <p:tgtEl>
                                          <p:spTgt spid="309"/>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99"/>
                                        </p:tgtEl>
                                        <p:attrNameLst>
                                          <p:attrName>style.visibility</p:attrName>
                                        </p:attrNameLst>
                                      </p:cBhvr>
                                      <p:to>
                                        <p:strVal val="visible"/>
                                      </p:to>
                                    </p:set>
                                    <p:animEffect transition="in" filter="wipe(left)">
                                      <p:cBhvr>
                                        <p:cTn id="15" dur="200"/>
                                        <p:tgtEl>
                                          <p:spTgt spid="299"/>
                                        </p:tgtEl>
                                      </p:cBhvr>
                                    </p:animEffect>
                                  </p:childTnLst>
                                </p:cTn>
                              </p:par>
                            </p:childTnLst>
                          </p:cTn>
                        </p:par>
                        <p:par>
                          <p:cTn id="16" fill="hold">
                            <p:stCondLst>
                              <p:cond delay="200"/>
                            </p:stCondLst>
                            <p:childTnLst>
                              <p:par>
                                <p:cTn id="17" presetID="1" presetClass="entr" presetSubtype="0" fill="hold" grpId="0" nodeType="after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98" grpId="0" animBg="1" advAuto="0"/>
      <p:bldP spid="299" grpId="0" animBg="1" advAuto="0"/>
      <p:bldP spid="30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txBox="1">
            <a:spLocks noGrp="1"/>
          </p:cNvSpPr>
          <p:nvPr>
            <p:ph type="sldNum" sz="quarter" idx="2"/>
          </p:nvPr>
        </p:nvSpPr>
        <p:spPr>
          <a:xfrm>
            <a:off x="12006312" y="12663871"/>
            <a:ext cx="371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7</a:t>
            </a:fld>
            <a:endParaRPr/>
          </a:p>
        </p:txBody>
      </p:sp>
      <p:sp>
        <p:nvSpPr>
          <p:cNvPr id="434" name="Shape 434"/>
          <p:cNvSpPr/>
          <p:nvPr/>
        </p:nvSpPr>
        <p:spPr>
          <a:xfrm>
            <a:off x="358722" y="2450789"/>
            <a:ext cx="23727429" cy="6203414"/>
          </a:xfrm>
          <a:prstGeom prst="roundRect">
            <a:avLst>
              <a:gd name="adj" fmla="val 19408"/>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35" name="Shape 435"/>
          <p:cNvSpPr txBox="1"/>
          <p:nvPr/>
        </p:nvSpPr>
        <p:spPr>
          <a:xfrm>
            <a:off x="16704556" y="7951727"/>
            <a:ext cx="3604681" cy="124992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2"/>
                </a:solidFill>
              </a:rPr>
              <a:t>Program</a:t>
            </a:r>
          </a:p>
        </p:txBody>
      </p:sp>
      <p:sp>
        <p:nvSpPr>
          <p:cNvPr id="436" name="Shape 436"/>
          <p:cNvSpPr txBox="1"/>
          <p:nvPr/>
        </p:nvSpPr>
        <p:spPr>
          <a:xfrm>
            <a:off x="297852"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tx1">
                    <a:lumMod val="65000"/>
                    <a:lumOff val="35000"/>
                  </a:schemeClr>
                </a:solidFill>
              </a:rPr>
              <a:t>Import</a:t>
            </a:r>
          </a:p>
        </p:txBody>
      </p:sp>
      <p:sp>
        <p:nvSpPr>
          <p:cNvPr id="437" name="Shape 437"/>
          <p:cNvSpPr txBox="1"/>
          <p:nvPr/>
        </p:nvSpPr>
        <p:spPr>
          <a:xfrm>
            <a:off x="4540219" y="5070318"/>
            <a:ext cx="1851891"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tx1">
                    <a:lumMod val="65000"/>
                    <a:lumOff val="35000"/>
                  </a:schemeClr>
                </a:solidFill>
              </a:rPr>
              <a:t>Tidy</a:t>
            </a:r>
          </a:p>
        </p:txBody>
      </p:sp>
      <p:sp>
        <p:nvSpPr>
          <p:cNvPr id="438" name="Shape 438"/>
          <p:cNvSpPr txBox="1"/>
          <p:nvPr/>
        </p:nvSpPr>
        <p:spPr>
          <a:xfrm>
            <a:off x="8203158" y="3134490"/>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0831">
              <a:defRPr sz="6144">
                <a:latin typeface="Helvetica"/>
                <a:ea typeface="Helvetica"/>
                <a:cs typeface="Helvetica"/>
                <a:sym typeface="Helvetica"/>
              </a:defRPr>
            </a:lvl1pPr>
          </a:lstStyle>
          <a:p>
            <a:r>
              <a:rPr dirty="0">
                <a:solidFill>
                  <a:schemeClr val="accent5"/>
                </a:solidFill>
              </a:rPr>
              <a:t>Visualize</a:t>
            </a:r>
          </a:p>
        </p:txBody>
      </p:sp>
      <p:sp>
        <p:nvSpPr>
          <p:cNvPr id="439" name="Shape 439"/>
          <p:cNvSpPr txBox="1"/>
          <p:nvPr/>
        </p:nvSpPr>
        <p:spPr>
          <a:xfrm>
            <a:off x="7134510" y="6447615"/>
            <a:ext cx="3976721" cy="11212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tx1">
                    <a:lumMod val="65000"/>
                    <a:lumOff val="35000"/>
                  </a:schemeClr>
                </a:solidFill>
              </a:rPr>
              <a:t>Transform</a:t>
            </a:r>
          </a:p>
        </p:txBody>
      </p:sp>
      <p:sp>
        <p:nvSpPr>
          <p:cNvPr id="440" name="Shape 440"/>
          <p:cNvSpPr txBox="1"/>
          <p:nvPr/>
        </p:nvSpPr>
        <p:spPr>
          <a:xfrm>
            <a:off x="11060018"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6"/>
                </a:solidFill>
              </a:rPr>
              <a:t>Model</a:t>
            </a:r>
          </a:p>
        </p:txBody>
      </p:sp>
      <p:sp>
        <p:nvSpPr>
          <p:cNvPr id="441" name="Shape 441"/>
          <p:cNvSpPr txBox="1"/>
          <p:nvPr/>
        </p:nvSpPr>
        <p:spPr>
          <a:xfrm>
            <a:off x="18787775" y="5070318"/>
            <a:ext cx="5014993"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6674">
              <a:defRPr sz="6208">
                <a:latin typeface="Helvetica"/>
                <a:ea typeface="Helvetica"/>
                <a:cs typeface="Helvetica"/>
                <a:sym typeface="Helvetica"/>
              </a:defRPr>
            </a:lvl1pPr>
          </a:lstStyle>
          <a:p>
            <a:r>
              <a:rPr dirty="0">
                <a:solidFill>
                  <a:schemeClr val="accent6"/>
                </a:solidFill>
              </a:rPr>
              <a:t>Communicate</a:t>
            </a:r>
          </a:p>
        </p:txBody>
      </p:sp>
      <p:sp>
        <p:nvSpPr>
          <p:cNvPr id="442" name="Shape 442"/>
          <p:cNvSpPr/>
          <p:nvPr/>
        </p:nvSpPr>
        <p:spPr>
          <a:xfrm>
            <a:off x="6523469" y="5630936"/>
            <a:ext cx="125831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3" name="Shape 443"/>
          <p:cNvSpPr/>
          <p:nvPr/>
        </p:nvSpPr>
        <p:spPr>
          <a:xfrm>
            <a:off x="13985091" y="5630936"/>
            <a:ext cx="903689" cy="1"/>
          </a:xfrm>
          <a:prstGeom prst="line">
            <a:avLst/>
          </a:prstGeom>
          <a:noFill/>
          <a:ln w="101600" cap="flat">
            <a:solidFill>
              <a:srgbClr val="5982B2"/>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b="1" dirty="0"/>
          </a:p>
        </p:txBody>
      </p:sp>
      <p:sp>
        <p:nvSpPr>
          <p:cNvPr id="444" name="Shape 444"/>
          <p:cNvSpPr/>
          <p:nvPr/>
        </p:nvSpPr>
        <p:spPr>
          <a:xfrm rot="18241080">
            <a:off x="9593779" y="5856472"/>
            <a:ext cx="2939442" cy="2033959"/>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5" name="Shape 445"/>
          <p:cNvSpPr/>
          <p:nvPr/>
        </p:nvSpPr>
        <p:spPr>
          <a:xfrm rot="18241080">
            <a:off x="11799232" y="3648661"/>
            <a:ext cx="609307" cy="1659868"/>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6" name="Shape 446"/>
          <p:cNvSpPr/>
          <p:nvPr/>
        </p:nvSpPr>
        <p:spPr>
          <a:xfrm rot="18241080">
            <a:off x="7619171" y="4855004"/>
            <a:ext cx="2079998" cy="9645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7" name="Shape 447"/>
          <p:cNvSpPr txBox="1"/>
          <p:nvPr/>
        </p:nvSpPr>
        <p:spPr>
          <a:xfrm>
            <a:off x="14727046" y="5070318"/>
            <a:ext cx="3233556"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b="1">
                <a:solidFill>
                  <a:srgbClr val="5982B2"/>
                </a:solidFill>
                <a:latin typeface="Helvetica"/>
                <a:ea typeface="Helvetica"/>
                <a:cs typeface="Helvetica"/>
                <a:sym typeface="Helvetica"/>
              </a:defRPr>
            </a:lvl1pPr>
          </a:lstStyle>
          <a:p>
            <a:r>
              <a:rPr b="0" dirty="0">
                <a:solidFill>
                  <a:schemeClr val="tx1">
                    <a:lumMod val="65000"/>
                    <a:lumOff val="35000"/>
                  </a:schemeClr>
                </a:solidFill>
              </a:rPr>
              <a:t>Reason</a:t>
            </a:r>
          </a:p>
        </p:txBody>
      </p:sp>
      <p:sp>
        <p:nvSpPr>
          <p:cNvPr id="448" name="Shape 448"/>
          <p:cNvSpPr/>
          <p:nvPr/>
        </p:nvSpPr>
        <p:spPr>
          <a:xfrm>
            <a:off x="3474047" y="5630936"/>
            <a:ext cx="1021932"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9" name="Shape 449"/>
          <p:cNvSpPr/>
          <p:nvPr/>
        </p:nvSpPr>
        <p:spPr>
          <a:xfrm flipV="1">
            <a:off x="17902012" y="5630936"/>
            <a:ext cx="894933"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animBg="1"/>
      <p:bldP spid="435" grpId="0" animBg="1"/>
      <p:bldP spid="443" grpId="0" animBg="1"/>
      <p:bldP spid="44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5" name="Rectangle 7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8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0"/>
            <a:ext cx="24383996" cy="3151910"/>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8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8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4" y="-10615556"/>
            <a:ext cx="3152892" cy="24384004"/>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Shape 458"/>
          <p:cNvSpPr txBox="1"/>
          <p:nvPr/>
        </p:nvSpPr>
        <p:spPr>
          <a:xfrm>
            <a:off x="2743194" y="697730"/>
            <a:ext cx="20088046" cy="17554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defRPr sz="134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rgbClr val="FFFFFF"/>
                </a:solidFill>
                <a:latin typeface="+mj-lt"/>
                <a:ea typeface="+mj-ea"/>
                <a:cs typeface="+mj-cs"/>
              </a:rPr>
              <a:t>(Rough) Agenda</a:t>
            </a:r>
          </a:p>
        </p:txBody>
      </p:sp>
      <p:sp>
        <p:nvSpPr>
          <p:cNvPr id="4" name="Rectangle 3" descr="Handshake outline">
            <a:extLst>
              <a:ext uri="{FF2B5EF4-FFF2-40B4-BE49-F238E27FC236}">
                <a16:creationId xmlns:a16="http://schemas.microsoft.com/office/drawing/2014/main" id="{6BE1A9C9-7A38-485C-95F6-F7B7021A528F}"/>
              </a:ext>
            </a:extLst>
          </p:cNvPr>
          <p:cNvSpPr/>
          <p:nvPr/>
        </p:nvSpPr>
        <p:spPr>
          <a:xfrm>
            <a:off x="2559314" y="7119362"/>
            <a:ext cx="1374065" cy="137406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94A5B89B-BC18-4805-BDB6-1BDA59C6362C}"/>
              </a:ext>
            </a:extLst>
          </p:cNvPr>
          <p:cNvSpPr/>
          <p:nvPr/>
        </p:nvSpPr>
        <p:spPr>
          <a:xfrm>
            <a:off x="1719608"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b="0" i="0" kern="1200" baseline="0" dirty="0"/>
              <a:t>10:00 – 10:30: </a:t>
            </a:r>
            <a:br>
              <a:rPr lang="en-US" sz="3200" b="0" i="0" kern="1200" baseline="0" dirty="0"/>
            </a:br>
            <a:r>
              <a:rPr lang="en-US" sz="3200" b="1" i="0" kern="1200" baseline="0" dirty="0"/>
              <a:t>Recap</a:t>
            </a:r>
            <a:endParaRPr lang="en-US" sz="3200" b="1" kern="1200" dirty="0"/>
          </a:p>
        </p:txBody>
      </p:sp>
      <p:sp>
        <p:nvSpPr>
          <p:cNvPr id="7" name="Rectangle 6" descr="Supply And Demand with solid fill">
            <a:extLst>
              <a:ext uri="{FF2B5EF4-FFF2-40B4-BE49-F238E27FC236}">
                <a16:creationId xmlns:a16="http://schemas.microsoft.com/office/drawing/2014/main" id="{CCCC42FE-57F0-45D5-A99F-74AF0723C9E3}"/>
              </a:ext>
            </a:extLst>
          </p:cNvPr>
          <p:cNvSpPr/>
          <p:nvPr/>
        </p:nvSpPr>
        <p:spPr>
          <a:xfrm>
            <a:off x="6147152" y="7119362"/>
            <a:ext cx="1374065" cy="13740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CD5C6470-FA6D-4BD4-80BF-83CD1B71871A}"/>
              </a:ext>
            </a:extLst>
          </p:cNvPr>
          <p:cNvSpPr/>
          <p:nvPr/>
        </p:nvSpPr>
        <p:spPr>
          <a:xfrm>
            <a:off x="530744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kern="1200" dirty="0"/>
              <a:t>10:30 – 12:30: </a:t>
            </a:r>
            <a:br>
              <a:rPr lang="en-US" sz="3200" kern="1200" dirty="0"/>
            </a:br>
            <a:r>
              <a:rPr lang="en-US" sz="3200" kern="1200" dirty="0"/>
              <a:t>Run</a:t>
            </a:r>
            <a:br>
              <a:rPr lang="en-US" sz="3200" kern="1200" dirty="0"/>
            </a:br>
            <a:r>
              <a:rPr lang="en-US" sz="3200" b="1" kern="1200" dirty="0"/>
              <a:t>linear models</a:t>
            </a:r>
            <a:endParaRPr lang="en-US" sz="3200" kern="1200" dirty="0"/>
          </a:p>
        </p:txBody>
      </p:sp>
      <p:sp>
        <p:nvSpPr>
          <p:cNvPr id="9" name="Rectangle 8" descr="Board Room">
            <a:extLst>
              <a:ext uri="{FF2B5EF4-FFF2-40B4-BE49-F238E27FC236}">
                <a16:creationId xmlns:a16="http://schemas.microsoft.com/office/drawing/2014/main" id="{59A21CCD-8A2E-4840-A1A2-6EE8F9E7AC20}"/>
              </a:ext>
            </a:extLst>
          </p:cNvPr>
          <p:cNvSpPr/>
          <p:nvPr/>
        </p:nvSpPr>
        <p:spPr>
          <a:xfrm>
            <a:off x="9734989" y="7119362"/>
            <a:ext cx="1374065" cy="13740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FCCB2F-1F01-4465-ABED-3F5A2BBFE726}"/>
              </a:ext>
            </a:extLst>
          </p:cNvPr>
          <p:cNvSpPr/>
          <p:nvPr/>
        </p:nvSpPr>
        <p:spPr>
          <a:xfrm>
            <a:off x="8895282"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12:30 – 13:15:  </a:t>
            </a:r>
            <a:br>
              <a:rPr lang="en-GB" sz="3200" b="0" i="0" kern="1200" baseline="0" dirty="0"/>
            </a:br>
            <a:r>
              <a:rPr lang="en-GB" sz="3200" b="1" i="0" kern="1200" baseline="0" dirty="0"/>
              <a:t>Lunch</a:t>
            </a:r>
            <a:endParaRPr lang="en-US" sz="3200" b="1" kern="1200" dirty="0"/>
          </a:p>
        </p:txBody>
      </p:sp>
      <p:sp>
        <p:nvSpPr>
          <p:cNvPr id="11" name="Rectangle 10" descr="Calculator with solid fill">
            <a:extLst>
              <a:ext uri="{FF2B5EF4-FFF2-40B4-BE49-F238E27FC236}">
                <a16:creationId xmlns:a16="http://schemas.microsoft.com/office/drawing/2014/main" id="{E3F1D230-D63E-48E2-88ED-9257ECB0635E}"/>
              </a:ext>
            </a:extLst>
          </p:cNvPr>
          <p:cNvSpPr/>
          <p:nvPr/>
        </p:nvSpPr>
        <p:spPr>
          <a:xfrm>
            <a:off x="13322827" y="7119362"/>
            <a:ext cx="1374065" cy="13740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EA0E65A7-D9B1-413E-A971-3D2F8B520309}"/>
              </a:ext>
            </a:extLst>
          </p:cNvPr>
          <p:cNvSpPr/>
          <p:nvPr/>
        </p:nvSpPr>
        <p:spPr>
          <a:xfrm>
            <a:off x="12483120"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13:15 – 15:00: </a:t>
            </a:r>
            <a:br>
              <a:rPr lang="en-GB" sz="3200" b="0" i="0" kern="1200" baseline="0" dirty="0"/>
            </a:br>
            <a:r>
              <a:rPr lang="en-GB" sz="3200" b="1" i="0" kern="1200" baseline="0" dirty="0"/>
              <a:t>Multi-level </a:t>
            </a:r>
            <a:r>
              <a:rPr lang="en-GB" sz="3200" i="0" kern="1200" baseline="0" dirty="0"/>
              <a:t>and </a:t>
            </a:r>
            <a:r>
              <a:rPr lang="en-GB" sz="3200" b="1" i="0" kern="1200" baseline="0" dirty="0"/>
              <a:t>path modelling</a:t>
            </a:r>
            <a:endParaRPr lang="en-US" sz="3200" kern="1200" dirty="0"/>
          </a:p>
        </p:txBody>
      </p:sp>
      <p:sp>
        <p:nvSpPr>
          <p:cNvPr id="13" name="Rectangle 12" descr="Mop and bucket">
            <a:extLst>
              <a:ext uri="{FF2B5EF4-FFF2-40B4-BE49-F238E27FC236}">
                <a16:creationId xmlns:a16="http://schemas.microsoft.com/office/drawing/2014/main" id="{F1B42139-CF52-4CC4-B77D-F1D0D7BC36F3}"/>
              </a:ext>
            </a:extLst>
          </p:cNvPr>
          <p:cNvSpPr/>
          <p:nvPr/>
        </p:nvSpPr>
        <p:spPr>
          <a:xfrm>
            <a:off x="16910664" y="7119362"/>
            <a:ext cx="1374065" cy="137406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2264415F-3DF9-445F-9A50-94E00424C37E}"/>
              </a:ext>
            </a:extLst>
          </p:cNvPr>
          <p:cNvSpPr/>
          <p:nvPr/>
        </p:nvSpPr>
        <p:spPr>
          <a:xfrm>
            <a:off x="16070957"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15:00 – 15:30: </a:t>
            </a:r>
            <a:br>
              <a:rPr lang="en-GB" sz="3200" b="0" i="0" kern="1200" baseline="0" dirty="0"/>
            </a:br>
            <a:r>
              <a:rPr lang="en-GB" sz="3200" b="1" i="0" kern="1200" baseline="0" dirty="0"/>
              <a:t>Version control and reproducibility</a:t>
            </a:r>
            <a:endParaRPr lang="en-US" sz="3200" kern="1200" dirty="0"/>
          </a:p>
        </p:txBody>
      </p:sp>
      <p:sp>
        <p:nvSpPr>
          <p:cNvPr id="15" name="Rectangle 14" descr="Share With Person">
            <a:extLst>
              <a:ext uri="{FF2B5EF4-FFF2-40B4-BE49-F238E27FC236}">
                <a16:creationId xmlns:a16="http://schemas.microsoft.com/office/drawing/2014/main" id="{62E0FCDB-DA4D-4692-96BE-F00F26DA44C6}"/>
              </a:ext>
            </a:extLst>
          </p:cNvPr>
          <p:cNvSpPr/>
          <p:nvPr/>
        </p:nvSpPr>
        <p:spPr>
          <a:xfrm>
            <a:off x="20498501" y="7119362"/>
            <a:ext cx="1374065" cy="137406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73CE1064-5C28-4F2A-88B4-54EC7B163748}"/>
              </a:ext>
            </a:extLst>
          </p:cNvPr>
          <p:cNvSpPr/>
          <p:nvPr/>
        </p:nvSpPr>
        <p:spPr>
          <a:xfrm>
            <a:off x="1965879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kern="1200" dirty="0"/>
              <a:t>15:30 – 16:00: </a:t>
            </a:r>
            <a:br>
              <a:rPr lang="en-GB" sz="3200" kern="1200" dirty="0"/>
            </a:br>
            <a:r>
              <a:rPr lang="en-GB" sz="3200" b="1" kern="1200" dirty="0"/>
              <a:t>Q&amp;A, </a:t>
            </a:r>
            <a:r>
              <a:rPr lang="en-GB" sz="3200" kern="1200" dirty="0"/>
              <a:t>feedback</a:t>
            </a:r>
            <a:r>
              <a:rPr lang="en-GB" sz="3200" b="1" kern="1200" dirty="0"/>
              <a:t> </a:t>
            </a:r>
            <a:r>
              <a:rPr lang="en-GB" sz="3200" kern="1200" dirty="0"/>
              <a:t>and closing</a:t>
            </a:r>
            <a:endParaRPr lang="en-US" sz="3200" kern="12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461" name="Shape 461"/>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rPr lang="en-US" dirty="0"/>
              <a:t>Recap</a:t>
            </a:r>
            <a:endParaRPr dirty="0"/>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TotalTime>
  <Words>1307</Words>
  <Application>Microsoft Macintosh PowerPoint</Application>
  <PresentationFormat>Custom</PresentationFormat>
  <Paragraphs>133</Paragraphs>
  <Slides>18</Slides>
  <Notes>8</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Avenir</vt:lpstr>
      <vt:lpstr>Consolas</vt:lpstr>
      <vt:lpstr>Gill Sans</vt:lpstr>
      <vt:lpstr>Helvetica</vt:lpstr>
      <vt:lpstr>Helvetica Neue</vt:lpstr>
      <vt:lpstr>Helvetica Neue Medium</vt:lpstr>
      <vt:lpstr>Lucida Grande</vt:lpstr>
      <vt:lpstr>White</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 practice 1</vt:lpstr>
      <vt:lpstr>Reading practice 2</vt:lpstr>
      <vt:lpstr>Your Turn</vt:lpstr>
      <vt:lpstr>Get the materials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Lukas Wallrich (Staff)</cp:lastModifiedBy>
  <cp:revision>2</cp:revision>
  <dcterms:modified xsi:type="dcterms:W3CDTF">2023-03-01T20:44:47Z</dcterms:modified>
</cp:coreProperties>
</file>